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9" r:id="rId2"/>
    <p:sldId id="275" r:id="rId3"/>
    <p:sldId id="276" r:id="rId4"/>
    <p:sldId id="256" r:id="rId5"/>
    <p:sldId id="257" r:id="rId6"/>
    <p:sldId id="258" r:id="rId7"/>
    <p:sldId id="277" r:id="rId8"/>
    <p:sldId id="259" r:id="rId9"/>
    <p:sldId id="260" r:id="rId10"/>
    <p:sldId id="261" r:id="rId11"/>
    <p:sldId id="272" r:id="rId12"/>
    <p:sldId id="262" r:id="rId13"/>
    <p:sldId id="264" r:id="rId14"/>
    <p:sldId id="263" r:id="rId15"/>
    <p:sldId id="273" r:id="rId16"/>
    <p:sldId id="265" r:id="rId17"/>
    <p:sldId id="268" r:id="rId18"/>
    <p:sldId id="274" r:id="rId19"/>
    <p:sldId id="269" r:id="rId20"/>
    <p:sldId id="266" r:id="rId21"/>
    <p:sldId id="26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6C4B-4B8B-4380-987D-C93F8BF69B94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27B7B-8517-4102-ACAF-0BAE8CF1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7B7B-8517-4102-ACAF-0BAE8CF14F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27B7B-8517-4102-ACAF-0BAE8CF14F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slam_TN_by_koweiti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Essentials of a Valid 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cap="all" dirty="0" smtClean="0"/>
              <a:t>Lawful Object: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Must be lawful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 prohibited by law</a:t>
            </a:r>
          </a:p>
          <a:p>
            <a:pPr>
              <a:buNone/>
            </a:pPr>
            <a:r>
              <a:rPr lang="en-US" dirty="0" smtClean="0"/>
              <a:t>A promise to pay B Rs. 5000 if b beats C. the agreement is illegal and its object is unlawful.</a:t>
            </a:r>
          </a:p>
          <a:p>
            <a:pPr lvl="0">
              <a:buNone/>
            </a:pPr>
            <a:endParaRPr lang="en-US" b="1" u="sng" cap="all" dirty="0" smtClean="0"/>
          </a:p>
          <a:p>
            <a:pPr lvl="0">
              <a:buNone/>
            </a:pPr>
            <a:r>
              <a:rPr lang="en-US" b="1" u="sng" cap="all" dirty="0" smtClean="0"/>
              <a:t>Certainty </a:t>
            </a:r>
            <a:r>
              <a:rPr lang="en-US" b="1" u="sng" cap="all" dirty="0" smtClean="0"/>
              <a:t>of term: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Wording must be clear</a:t>
            </a:r>
          </a:p>
          <a:p>
            <a:pPr>
              <a:buNone/>
            </a:pPr>
            <a:r>
              <a:rPr lang="en-US" b="1" dirty="0" smtClean="0"/>
              <a:t>A promise to sale 20 books to B without specifying their title. The agreement is void because the terms are not clear.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SYED WAQAS HASSAN (11328)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Essentials of a Valid 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u="sng" cap="all" dirty="0" smtClean="0"/>
              <a:t>Possibility of performance:</a:t>
            </a:r>
            <a:endParaRPr lang="en-US" i="1" dirty="0" smtClean="0"/>
          </a:p>
          <a:p>
            <a:pPr>
              <a:buNone/>
            </a:pPr>
            <a:r>
              <a:rPr lang="en-US" b="1" dirty="0" smtClean="0"/>
              <a:t>If the act is impossible of performance, physically or legally, the agreement cannot be enforced by law.</a:t>
            </a:r>
          </a:p>
          <a:p>
            <a:pPr lvl="0">
              <a:buNone/>
            </a:pPr>
            <a:endParaRPr lang="en-US" b="1" u="sng" cap="all" dirty="0" smtClean="0"/>
          </a:p>
          <a:p>
            <a:pPr lvl="0">
              <a:buNone/>
            </a:pPr>
            <a:r>
              <a:rPr lang="en-US" b="1" u="sng" cap="all" dirty="0" smtClean="0"/>
              <a:t>Free </a:t>
            </a:r>
            <a:r>
              <a:rPr lang="en-US" b="1" u="sng" cap="all" dirty="0" smtClean="0"/>
              <a:t>consent:</a:t>
            </a:r>
            <a:endParaRPr lang="en-US" i="1" dirty="0" smtClean="0"/>
          </a:p>
          <a:p>
            <a:pPr lvl="0"/>
            <a:r>
              <a:rPr lang="en-US" dirty="0" smtClean="0"/>
              <a:t>coercion</a:t>
            </a:r>
            <a:endParaRPr lang="en-US" i="1" dirty="0" smtClean="0"/>
          </a:p>
          <a:p>
            <a:pPr lvl="0"/>
            <a:r>
              <a:rPr lang="en-US" dirty="0" smtClean="0"/>
              <a:t>undue influence</a:t>
            </a:r>
            <a:endParaRPr lang="en-US" i="1" dirty="0" smtClean="0"/>
          </a:p>
          <a:p>
            <a:pPr lvl="0"/>
            <a:r>
              <a:rPr lang="en-US" dirty="0" smtClean="0"/>
              <a:t>fraud</a:t>
            </a:r>
            <a:endParaRPr lang="en-US" i="1" dirty="0" smtClean="0"/>
          </a:p>
          <a:p>
            <a:pPr lvl="0"/>
            <a:r>
              <a:rPr lang="en-US" dirty="0" smtClean="0"/>
              <a:t>misrepresentation</a:t>
            </a:r>
            <a:endParaRPr lang="en-US" i="1" dirty="0" smtClean="0"/>
          </a:p>
          <a:p>
            <a:pPr lvl="0"/>
            <a:r>
              <a:rPr lang="en-US" dirty="0" smtClean="0"/>
              <a:t>mistake</a:t>
            </a:r>
            <a:endParaRPr lang="en-US" i="1" dirty="0" smtClean="0"/>
          </a:p>
          <a:p>
            <a:pPr>
              <a:buNone/>
            </a:pPr>
            <a:r>
              <a:rPr lang="en-US" cap="all" dirty="0" smtClean="0"/>
              <a:t>a </a:t>
            </a:r>
            <a:r>
              <a:rPr lang="en-US" dirty="0" smtClean="0"/>
              <a:t>compels B to enter into a contract at gun point. It is not a valid contract as the consent of B is not free.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FREE CONSENT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en-US" b="1" u="sng" dirty="0" smtClean="0"/>
              <a:t>COERCION: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Coercion is the committing or threatening to commit any act forbidden by the Pakistan penal code</a:t>
            </a:r>
          </a:p>
          <a:p>
            <a:pPr lvl="0" algn="just">
              <a:buNone/>
            </a:pPr>
            <a:endParaRPr lang="en-US" b="1" u="sng" dirty="0" smtClean="0"/>
          </a:p>
          <a:p>
            <a:pPr lvl="0" algn="just">
              <a:buNone/>
            </a:pPr>
            <a:r>
              <a:rPr lang="en-US" b="1" u="sng" dirty="0" smtClean="0"/>
              <a:t>UNDUE </a:t>
            </a:r>
            <a:r>
              <a:rPr lang="en-US" b="1" u="sng" dirty="0" smtClean="0"/>
              <a:t>INFLUENCE:</a:t>
            </a:r>
            <a:endParaRPr lang="en-US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undue influence means the unfair use of one’s superior power in order to obtain the consent of person who is in a weaker position.</a:t>
            </a:r>
            <a:endParaRPr lang="en-US" i="1" dirty="0" smtClean="0"/>
          </a:p>
          <a:p>
            <a:pPr lvl="0" algn="just">
              <a:buNone/>
            </a:pPr>
            <a:endParaRPr lang="en-US" b="1" u="sng" dirty="0" smtClean="0"/>
          </a:p>
          <a:p>
            <a:pPr lvl="0" algn="just">
              <a:buNone/>
            </a:pPr>
            <a:r>
              <a:rPr lang="en-US" b="1" u="sng" dirty="0" smtClean="0"/>
              <a:t>FRAUD</a:t>
            </a:r>
            <a:r>
              <a:rPr lang="en-US" b="1" u="sng" dirty="0" smtClean="0"/>
              <a:t>: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Fraud means and includes any of the following acts committed by a party to contract or with his connivance or by his agent with intent to deceive another party thereto or his agent or to induce him to enter into the contract.</a:t>
            </a:r>
            <a:endParaRPr lang="en-US" i="1" dirty="0" smtClean="0"/>
          </a:p>
          <a:p>
            <a:pPr lvl="0" algn="just">
              <a:buNone/>
            </a:pPr>
            <a:endParaRPr lang="en-US" b="1" u="sng" dirty="0" smtClean="0"/>
          </a:p>
          <a:p>
            <a:pPr lvl="0" algn="just">
              <a:buNone/>
            </a:pPr>
            <a:r>
              <a:rPr lang="en-US" b="1" u="sng" dirty="0" smtClean="0"/>
              <a:t>MISREPRESENTATION</a:t>
            </a:r>
            <a:r>
              <a:rPr lang="en-US" b="1" u="sng" dirty="0" smtClean="0"/>
              <a:t>: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Misrepresentation means an innocent misstatement of fact about the contract made by one party to induce the party to enter into a contract.</a:t>
            </a:r>
            <a:endParaRPr lang="en-US" i="1" dirty="0" smtClean="0"/>
          </a:p>
          <a:p>
            <a:pPr lvl="0" algn="just">
              <a:buNone/>
            </a:pPr>
            <a:endParaRPr lang="en-US" b="1" u="sng" dirty="0" smtClean="0"/>
          </a:p>
          <a:p>
            <a:pPr lvl="0" algn="just">
              <a:buNone/>
            </a:pPr>
            <a:r>
              <a:rPr lang="en-US" b="1" u="sng" dirty="0" smtClean="0"/>
              <a:t>MISTAKE</a:t>
            </a:r>
            <a:r>
              <a:rPr lang="en-US" b="1" u="sng" dirty="0" smtClean="0"/>
              <a:t>:</a:t>
            </a:r>
            <a:endParaRPr lang="en-US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When the parties with their consent under any mistake, there is no agreement.</a:t>
            </a:r>
            <a:endParaRPr lang="en-US" i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Essentials of a Valid Contract: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cap="all" dirty="0" smtClean="0"/>
              <a:t>not expressly declared to be void:</a:t>
            </a:r>
          </a:p>
          <a:p>
            <a:pPr lvl="0">
              <a:buNone/>
            </a:pPr>
            <a:endParaRPr lang="en-US" i="1" dirty="0" smtClean="0"/>
          </a:p>
          <a:p>
            <a:pPr>
              <a:buNone/>
            </a:pPr>
            <a:r>
              <a:rPr lang="en-US" cap="all" dirty="0" smtClean="0"/>
              <a:t>a </a:t>
            </a:r>
            <a:r>
              <a:rPr lang="en-US" dirty="0" smtClean="0"/>
              <a:t>promise to close his business on the promise of B to pay him Rs. 200000 is a void agreement because it is in restraint of trade.</a:t>
            </a:r>
          </a:p>
          <a:p>
            <a:pPr lvl="0">
              <a:buNone/>
            </a:pPr>
            <a:endParaRPr lang="en-US" b="1" u="sng" cap="all" dirty="0" smtClean="0"/>
          </a:p>
          <a:p>
            <a:pPr lvl="0">
              <a:buNone/>
            </a:pPr>
            <a:r>
              <a:rPr lang="en-US" b="1" u="sng" cap="all" dirty="0" smtClean="0"/>
              <a:t>writing </a:t>
            </a:r>
            <a:r>
              <a:rPr lang="en-US" b="1" u="sng" cap="all" dirty="0" smtClean="0"/>
              <a:t>and registration: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May be oral or in writing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Attested by law</a:t>
            </a:r>
          </a:p>
          <a:p>
            <a:pPr>
              <a:buNone/>
            </a:pPr>
            <a:r>
              <a:rPr lang="en-US" dirty="0" smtClean="0"/>
              <a:t>A verbally promises to sale his house to B. it is not a valid contract because the law require it to be in writing.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MUHAMMAD ALI RAZA (11352)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u="sng" cap="all" dirty="0" smtClean="0"/>
              <a:t>Types of Contract (By Enforceability):</a:t>
            </a:r>
            <a:endParaRPr lang="en-US" i="1" dirty="0" smtClean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VALID </a:t>
            </a:r>
            <a:r>
              <a:rPr lang="en-US" b="1" u="sng" dirty="0" smtClean="0"/>
              <a:t>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Enforceable by law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All essentials fulfills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VOIDABLE </a:t>
            </a:r>
            <a:r>
              <a:rPr lang="en-US" b="1" u="sng" dirty="0" smtClean="0"/>
              <a:t>CONTRACT: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Enforceable by law at the option of one or more of the parties but not at the option of other or others is a voidable contract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Free consent is missing.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endParaRPr lang="en-US" b="1" u="sng" dirty="0" smtClean="0"/>
          </a:p>
          <a:p>
            <a:pPr lvl="0">
              <a:buFont typeface="Wingdings" pitchFamily="2" charset="2"/>
              <a:buChar char="q"/>
            </a:pPr>
            <a:r>
              <a:rPr lang="en-US" b="1" u="sng" dirty="0" smtClean="0"/>
              <a:t>VOID </a:t>
            </a:r>
            <a:r>
              <a:rPr lang="en-US" b="1" u="sng" dirty="0" smtClean="0"/>
              <a:t>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Not void from the beginning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Due to some subsequent reasons it become void</a:t>
            </a: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cap="all" dirty="0" smtClean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u="sng" cap="all" dirty="0" smtClean="0">
                <a:latin typeface="Times New Roman" pitchFamily="18" charset="0"/>
                <a:cs typeface="Times New Roman" pitchFamily="18" charset="0"/>
              </a:rPr>
              <a:t>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cap="all" dirty="0" smtClean="0"/>
              <a:t>Types of Contract (By Formation):</a:t>
            </a:r>
            <a:endParaRPr lang="en-US" i="1" dirty="0" smtClean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EXPRESS </a:t>
            </a:r>
            <a:r>
              <a:rPr lang="en-US" b="1" u="sng" dirty="0" smtClean="0"/>
              <a:t>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clearly defined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Spoken or written</a:t>
            </a:r>
            <a:endParaRPr lang="en-US" i="1" dirty="0" smtClean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IMPLIED </a:t>
            </a:r>
            <a:r>
              <a:rPr lang="en-US" b="1" u="sng" dirty="0" smtClean="0"/>
              <a:t>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Arises from act</a:t>
            </a:r>
            <a:r>
              <a:rPr lang="en-US" dirty="0" smtClean="0"/>
              <a:t>.</a:t>
            </a:r>
            <a:endParaRPr lang="en-US" dirty="0" smtClean="0"/>
          </a:p>
          <a:p>
            <a:pPr lvl="0">
              <a:buNone/>
            </a:pPr>
            <a:endParaRPr lang="en-US" i="1" u="sng" dirty="0" smtClean="0"/>
          </a:p>
          <a:p>
            <a:pPr lvl="0"/>
            <a:r>
              <a:rPr lang="en-US" b="1" u="sng" dirty="0" smtClean="0"/>
              <a:t>QUASI 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Regardless of agreement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Social</a:t>
            </a:r>
          </a:p>
          <a:p>
            <a:pPr lvl="0"/>
            <a:endParaRPr lang="en-US" u="sng" dirty="0" smtClean="0"/>
          </a:p>
          <a:p>
            <a:pPr lvl="0">
              <a:buNone/>
            </a:pPr>
            <a:endParaRPr lang="en-US" i="1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JONATHAN JIWAN MALL (11323)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cap="all" dirty="0" smtClean="0">
                <a:latin typeface="Times New Roman" pitchFamily="18" charset="0"/>
                <a:cs typeface="Times New Roman" pitchFamily="18" charset="0"/>
              </a:rPr>
              <a:t>Classification of Contract: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u="sng" cap="all" dirty="0" smtClean="0"/>
              <a:t>Types of Contract (By Performance):</a:t>
            </a:r>
            <a:endParaRPr lang="en-US" i="1" dirty="0" smtClean="0"/>
          </a:p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EXECUTED </a:t>
            </a:r>
            <a:r>
              <a:rPr lang="en-US" u="sng" dirty="0" smtClean="0"/>
              <a:t>CONTRACT: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Started and completed</a:t>
            </a:r>
          </a:p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EXECUTORY </a:t>
            </a:r>
            <a:r>
              <a:rPr lang="en-US" u="sng" dirty="0" smtClean="0"/>
              <a:t>CONTRACT:</a:t>
            </a:r>
            <a:endParaRPr lang="en-US" i="1" u="sng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Started but in process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Done in future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/>
              <a:t> </a:t>
            </a:r>
            <a:endParaRPr lang="en-US" u="sng" dirty="0" smtClean="0"/>
          </a:p>
          <a:p>
            <a:pPr>
              <a:buNone/>
            </a:pPr>
            <a:r>
              <a:rPr lang="en-US" u="sng" dirty="0" smtClean="0"/>
              <a:t>UNILATALERAL </a:t>
            </a:r>
            <a:r>
              <a:rPr lang="en-US" u="sng" dirty="0" smtClean="0"/>
              <a:t>CONTRACT: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 party perform his part of obligation at the time of formation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 party perform his part of obligation before the contract comes into existence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PRESENTED TO: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Prof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AMIR FAHEEM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4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SUBMITTED BY: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SYED WAQAS HASSAN RIZVI (11328)</a:t>
            </a:r>
          </a:p>
          <a:p>
            <a:pPr>
              <a:buNone/>
            </a:pPr>
            <a:r>
              <a:rPr lang="en-US" dirty="0" smtClean="0"/>
              <a:t>ABDUL HASEEB (11312)</a:t>
            </a:r>
          </a:p>
          <a:p>
            <a:pPr>
              <a:buNone/>
            </a:pPr>
            <a:r>
              <a:rPr lang="en-US" dirty="0" smtClean="0"/>
              <a:t>JONATHAN JIWAN MALL (11323)</a:t>
            </a:r>
          </a:p>
          <a:p>
            <a:pPr>
              <a:buNone/>
            </a:pPr>
            <a:r>
              <a:rPr lang="en-US" dirty="0" smtClean="0"/>
              <a:t>MUHAMMAD ALI RAZA (11352)</a:t>
            </a:r>
          </a:p>
          <a:p>
            <a:pPr>
              <a:buNone/>
            </a:pPr>
            <a:r>
              <a:rPr lang="en-US" dirty="0" smtClean="0"/>
              <a:t>ARSLAN AHMAD NAWAZ (11348)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Offer &amp; Acceptance: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one person signifies to another his willingness to do or to abstain from doing anything with a view to obtaining the assent of that other to such act or abstinence, he is said to make a proposal.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the person to whom the proposal is made signifies his assent thereto, the proposal is said to be accepted. A proposal when accepted becomes a promise.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Offer &amp; Acceptance COMMUNICATION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A send offer to B and B accept the offer &amp; send acceptance to A, then A only can withdraw from this offer till A receive acceptance from B.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THANK YOU…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ARSLAN AHMAD NAWAZ (11348)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Business law of Pakistan: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Business law</a:t>
            </a:r>
            <a:r>
              <a:rPr lang="en-US" dirty="0" smtClean="0"/>
              <a:t> is the </a:t>
            </a:r>
            <a:r>
              <a:rPr lang="en-US" dirty="0" smtClean="0"/>
              <a:t>generalized </a:t>
            </a:r>
            <a:r>
              <a:rPr lang="en-US" dirty="0" smtClean="0"/>
              <a:t>field of law relating to business organizations, business structures, and business transactions.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Also included in the </a:t>
            </a:r>
            <a:r>
              <a:rPr lang="en-US" b="1" dirty="0" smtClean="0"/>
              <a:t>business law</a:t>
            </a:r>
            <a:r>
              <a:rPr lang="en-US" dirty="0" smtClean="0"/>
              <a:t> field are issues related to real estate, tax, and the environment.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Corporate Law: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100" b="1" dirty="0" smtClean="0"/>
              <a:t>Corporate law deals the formation and operations of corporations and is related to commercial and contract law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corporate sector of Pakistan is governed by Companies Ordinance of 1984.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Britain passed Companies Act in 1908.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1913 after five years, Companies Act of 1913 was passed in British India.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Pakistan came into being on 14 August 1947 and adopted the companies Act of 1913.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1959 a company Law Commission was set up to make laws in accordance with modern times.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 of Company Law Commission of Pakistan was published in 1960.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Companies Ordinance 1984.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CONTRACT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agreement and promise which is enforceable  by law is called contract.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Contract = Agreement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Enforceability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an agreement between A and B. that B will construct a house for A and A pay in advance  50000 and write all the conditions on a stamp paper  its become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contract.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ABDUL HASEEB (11312)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Essentials of a Valid 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OFFER AND ACCEPTANCE: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Lawful offer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Lawful acceptance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offer to sale his cycle to B for Rs. 2000. This is an offer. If B accepts this offer there is an acceptance.</a:t>
            </a:r>
          </a:p>
          <a:p>
            <a:pPr lvl="0" algn="just"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COMPETENT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PARTIES: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unsound mind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disqualified by law</a:t>
            </a:r>
          </a:p>
          <a:p>
            <a:pPr algn="just">
              <a:buNone/>
            </a:pPr>
            <a:r>
              <a:rPr lang="en-US" b="1" cap="all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person of unsound mind agrees to sale his house to S for Rs. 200000 it is not a valid contract because M is not competent to contract.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cap="all" dirty="0" smtClean="0">
                <a:latin typeface="Times New Roman" pitchFamily="18" charset="0"/>
                <a:cs typeface="Times New Roman" pitchFamily="18" charset="0"/>
              </a:rPr>
              <a:t>Essentials of a Valid Contract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en-US" b="1" u="sng" dirty="0" smtClean="0"/>
              <a:t>LEGAL OBLIGATIONS:</a:t>
            </a:r>
            <a:endParaRPr lang="en-US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Must create legal obligations</a:t>
            </a:r>
          </a:p>
          <a:p>
            <a:pPr algn="just">
              <a:buNone/>
            </a:pPr>
            <a:r>
              <a:rPr lang="en-US" dirty="0" smtClean="0"/>
              <a:t>A offer to sale his watch to B Rs. 200, B agrees to buy. It is a contract as it creates legal obligations.</a:t>
            </a:r>
            <a:endParaRPr lang="en-US" i="1" dirty="0" smtClean="0"/>
          </a:p>
          <a:p>
            <a:pPr lvl="0" algn="just">
              <a:buNone/>
            </a:pPr>
            <a:endParaRPr lang="en-US" b="1" u="sng" dirty="0" smtClean="0"/>
          </a:p>
          <a:p>
            <a:pPr lvl="0" algn="just">
              <a:buNone/>
            </a:pPr>
            <a:r>
              <a:rPr lang="en-US" b="1" u="sng" dirty="0" smtClean="0"/>
              <a:t>LAWFUL </a:t>
            </a:r>
            <a:r>
              <a:rPr lang="en-US" b="1" u="sng" dirty="0" smtClean="0"/>
              <a:t>CONSIDERATION:</a:t>
            </a:r>
            <a:endParaRPr lang="en-US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consideration should be lawful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both the parties give and take something</a:t>
            </a:r>
          </a:p>
          <a:p>
            <a:pPr algn="just">
              <a:buNone/>
            </a:pPr>
            <a:r>
              <a:rPr lang="en-US" dirty="0" smtClean="0"/>
              <a:t>A agrees to sale his house to B Rs. 10lac. For A Rs. 10 </a:t>
            </a:r>
            <a:r>
              <a:rPr lang="en-US" dirty="0" err="1" smtClean="0"/>
              <a:t>lac</a:t>
            </a:r>
            <a:r>
              <a:rPr lang="en-US" dirty="0" smtClean="0"/>
              <a:t> is there consideration and for B house is the consideration.</a:t>
            </a:r>
            <a:endParaRPr lang="en-US" i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</TotalTime>
  <Words>1067</Words>
  <Application>Microsoft Office PowerPoint</Application>
  <PresentationFormat>On-screen Show (4:3)</PresentationFormat>
  <Paragraphs>146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Slide 1</vt:lpstr>
      <vt:lpstr>PRESENTED TO:  Prof. AMIR FAHEEM</vt:lpstr>
      <vt:lpstr>ARSLAN AHMAD NAWAZ (11348)</vt:lpstr>
      <vt:lpstr>Business law of Pakistan:</vt:lpstr>
      <vt:lpstr>Corporate Law: </vt:lpstr>
      <vt:lpstr>CONTRACT</vt:lpstr>
      <vt:lpstr>ABDUL HASEEB (11312)</vt:lpstr>
      <vt:lpstr>Essentials of a Valid Contract</vt:lpstr>
      <vt:lpstr>Essentials of a Valid Contract</vt:lpstr>
      <vt:lpstr>Essentials of a Valid Contract</vt:lpstr>
      <vt:lpstr>SYED WAQAS HASSAN (11328)</vt:lpstr>
      <vt:lpstr>Essentials of a Valid Contract</vt:lpstr>
      <vt:lpstr>FREE CONSENT</vt:lpstr>
      <vt:lpstr>Essentials of a Valid Contract:</vt:lpstr>
      <vt:lpstr>MUHAMMAD ALI RAZA (11352)</vt:lpstr>
      <vt:lpstr>Classification of Contract</vt:lpstr>
      <vt:lpstr>Classification of Contract</vt:lpstr>
      <vt:lpstr>JONATHAN JIWAN MALL (11323)</vt:lpstr>
      <vt:lpstr>Classification of Contract:</vt:lpstr>
      <vt:lpstr>Offer &amp; Acceptance:</vt:lpstr>
      <vt:lpstr>Offer &amp; Acceptance COMMUNICATION</vt:lpstr>
      <vt:lpstr>THANK YOU…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 of Pakistan:</dc:title>
  <dc:creator>Ali Raza</dc:creator>
  <cp:lastModifiedBy>Ali Raza</cp:lastModifiedBy>
  <cp:revision>60</cp:revision>
  <dcterms:created xsi:type="dcterms:W3CDTF">2006-08-16T00:00:00Z</dcterms:created>
  <dcterms:modified xsi:type="dcterms:W3CDTF">2012-04-04T12:36:58Z</dcterms:modified>
</cp:coreProperties>
</file>