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70" r:id="rId1"/>
  </p:sldMasterIdLst>
  <p:notesMasterIdLst>
    <p:notesMasterId r:id="rId20"/>
  </p:notesMasterIdLst>
  <p:sldIdLst>
    <p:sldId id="320" r:id="rId2"/>
    <p:sldId id="322" r:id="rId3"/>
    <p:sldId id="323" r:id="rId4"/>
    <p:sldId id="325" r:id="rId5"/>
    <p:sldId id="326" r:id="rId6"/>
    <p:sldId id="314" r:id="rId7"/>
    <p:sldId id="315" r:id="rId8"/>
    <p:sldId id="328" r:id="rId9"/>
    <p:sldId id="329" r:id="rId10"/>
    <p:sldId id="341" r:id="rId11"/>
    <p:sldId id="306" r:id="rId12"/>
    <p:sldId id="308" r:id="rId13"/>
    <p:sldId id="307" r:id="rId14"/>
    <p:sldId id="336" r:id="rId15"/>
    <p:sldId id="310" r:id="rId16"/>
    <p:sldId id="343" r:id="rId17"/>
    <p:sldId id="342" r:id="rId18"/>
    <p:sldId id="318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4F3079"/>
    </p:penClr>
  </p:showPr>
  <p:clrMru>
    <a:srgbClr val="4F307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2751" autoAdjust="0"/>
  </p:normalViewPr>
  <p:slideViewPr>
    <p:cSldViewPr snapToGrid="0">
      <p:cViewPr>
        <p:scale>
          <a:sx n="75" d="100"/>
          <a:sy n="75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905356-EAD7-40D7-B6FD-4CAB83F3C04F}" type="doc">
      <dgm:prSet loTypeId="urn:microsoft.com/office/officeart/2005/8/layout/orgChart1" loCatId="hierarchy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597BE248-438C-42ED-A64A-22D10CEC1C8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Variable</a:t>
          </a:r>
        </a:p>
      </dgm:t>
    </dgm:pt>
    <dgm:pt modelId="{53812438-E0FA-4FDD-B057-FA689225FED1}" type="parTrans" cxnId="{68F96131-BB20-47D2-9E34-5EFE3C5C3CDB}">
      <dgm:prSet/>
      <dgm:spPr/>
      <dgm:t>
        <a:bodyPr/>
        <a:lstStyle/>
        <a:p>
          <a:endParaRPr lang="en-GB"/>
        </a:p>
      </dgm:t>
    </dgm:pt>
    <dgm:pt modelId="{AD5CD49C-5F75-4987-85A1-F6A58DB13BF4}" type="sibTrans" cxnId="{68F96131-BB20-47D2-9E34-5EFE3C5C3CDB}">
      <dgm:prSet/>
      <dgm:spPr/>
      <dgm:t>
        <a:bodyPr/>
        <a:lstStyle/>
        <a:p>
          <a:endParaRPr lang="en-GB"/>
        </a:p>
      </dgm:t>
    </dgm:pt>
    <dgm:pt modelId="{ADF4C366-4D21-44ED-9947-6D6FC8E1153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Categorical</a:t>
          </a:r>
        </a:p>
      </dgm:t>
    </dgm:pt>
    <dgm:pt modelId="{686BDCB8-6932-4D29-9906-04D3E2D1A087}" type="parTrans" cxnId="{6D01061E-0B65-4D27-BDF1-ABFF9E104747}">
      <dgm:prSet/>
      <dgm:spPr/>
      <dgm:t>
        <a:bodyPr/>
        <a:lstStyle/>
        <a:p>
          <a:endParaRPr lang="en-GB"/>
        </a:p>
      </dgm:t>
    </dgm:pt>
    <dgm:pt modelId="{3BDFADD2-0717-462D-A5D1-7C54FC4F900E}" type="sibTrans" cxnId="{6D01061E-0B65-4D27-BDF1-ABFF9E104747}">
      <dgm:prSet/>
      <dgm:spPr/>
      <dgm:t>
        <a:bodyPr/>
        <a:lstStyle/>
        <a:p>
          <a:endParaRPr lang="en-GB"/>
        </a:p>
      </dgm:t>
    </dgm:pt>
    <dgm:pt modelId="{0DEE76D5-65C5-4519-8897-2737797B8EE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Numerical</a:t>
          </a:r>
        </a:p>
      </dgm:t>
    </dgm:pt>
    <dgm:pt modelId="{D3E5B63B-0E88-4674-AEE0-A93CA0643E2C}" type="parTrans" cxnId="{034D6E96-467E-4A0D-8D90-2CCB8AC1103D}">
      <dgm:prSet/>
      <dgm:spPr/>
      <dgm:t>
        <a:bodyPr/>
        <a:lstStyle/>
        <a:p>
          <a:endParaRPr lang="en-GB"/>
        </a:p>
      </dgm:t>
    </dgm:pt>
    <dgm:pt modelId="{063E4BE2-1DB8-4B7E-85F5-F994A8224842}" type="sibTrans" cxnId="{034D6E96-467E-4A0D-8D90-2CCB8AC1103D}">
      <dgm:prSet/>
      <dgm:spPr/>
      <dgm:t>
        <a:bodyPr/>
        <a:lstStyle/>
        <a:p>
          <a:endParaRPr lang="en-GB"/>
        </a:p>
      </dgm:t>
    </dgm:pt>
    <dgm:pt modelId="{3F0A966B-E584-43C5-9F3F-F154D4B9C34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Discrete</a:t>
          </a:r>
        </a:p>
      </dgm:t>
    </dgm:pt>
    <dgm:pt modelId="{3E630041-675B-4B17-974D-BB7839289D56}" type="parTrans" cxnId="{34123DAB-1C5E-4C9E-B245-31723A74A8FD}">
      <dgm:prSet/>
      <dgm:spPr/>
      <dgm:t>
        <a:bodyPr/>
        <a:lstStyle/>
        <a:p>
          <a:endParaRPr lang="en-GB"/>
        </a:p>
      </dgm:t>
    </dgm:pt>
    <dgm:pt modelId="{56F68509-2FF7-4B7A-A6DB-254F4CD3C7E1}" type="sibTrans" cxnId="{34123DAB-1C5E-4C9E-B245-31723A74A8FD}">
      <dgm:prSet/>
      <dgm:spPr/>
      <dgm:t>
        <a:bodyPr/>
        <a:lstStyle/>
        <a:p>
          <a:endParaRPr lang="en-GB"/>
        </a:p>
      </dgm:t>
    </dgm:pt>
    <dgm:pt modelId="{C28C1B3A-19AB-48BF-9D21-D3116D55CA7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Continuous</a:t>
          </a:r>
          <a:endParaRPr kumimoji="0" lang="en-GB" b="0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28E47328-49A2-4A41-8286-D7562B8D63B4}" type="parTrans" cxnId="{B992F319-C200-4348-A8C1-EA7FF57FF91A}">
      <dgm:prSet/>
      <dgm:spPr/>
      <dgm:t>
        <a:bodyPr/>
        <a:lstStyle/>
        <a:p>
          <a:endParaRPr lang="en-GB"/>
        </a:p>
      </dgm:t>
    </dgm:pt>
    <dgm:pt modelId="{E53F1874-9618-480B-8B83-5AE8995D7E60}" type="sibTrans" cxnId="{B992F319-C200-4348-A8C1-EA7FF57FF91A}">
      <dgm:prSet/>
      <dgm:spPr/>
      <dgm:t>
        <a:bodyPr/>
        <a:lstStyle/>
        <a:p>
          <a:endParaRPr lang="en-GB"/>
        </a:p>
      </dgm:t>
    </dgm:pt>
    <dgm:pt modelId="{0331F2D3-470A-4E54-9FAC-70DE857BC71B}">
      <dgm:prSet/>
      <dgm:spPr/>
      <dgm:t>
        <a:bodyPr/>
        <a:lstStyle/>
        <a:p>
          <a:r>
            <a:rPr lang="en-GB" b="1" dirty="0" smtClean="0"/>
            <a:t>Nominal</a:t>
          </a:r>
          <a:endParaRPr lang="en-GB" b="1" dirty="0"/>
        </a:p>
      </dgm:t>
    </dgm:pt>
    <dgm:pt modelId="{E5BB7C7E-FC82-4530-B4C1-A9CA1AAEE226}" type="parTrans" cxnId="{389B25F8-C470-4B03-BFA1-464208DBDD9C}">
      <dgm:prSet/>
      <dgm:spPr/>
      <dgm:t>
        <a:bodyPr/>
        <a:lstStyle/>
        <a:p>
          <a:endParaRPr lang="en-GB"/>
        </a:p>
      </dgm:t>
    </dgm:pt>
    <dgm:pt modelId="{72D56FAF-B035-4ED9-A035-663EC69B7481}" type="sibTrans" cxnId="{389B25F8-C470-4B03-BFA1-464208DBDD9C}">
      <dgm:prSet/>
      <dgm:spPr/>
      <dgm:t>
        <a:bodyPr/>
        <a:lstStyle/>
        <a:p>
          <a:endParaRPr lang="en-GB"/>
        </a:p>
      </dgm:t>
    </dgm:pt>
    <dgm:pt modelId="{A6FB3DB8-100C-405C-8D24-B463F31125E3}">
      <dgm:prSet/>
      <dgm:spPr/>
      <dgm:t>
        <a:bodyPr/>
        <a:lstStyle/>
        <a:p>
          <a:r>
            <a:rPr lang="en-GB" b="1" dirty="0" smtClean="0"/>
            <a:t>Ordinal</a:t>
          </a:r>
          <a:endParaRPr lang="en-GB" b="1" dirty="0"/>
        </a:p>
      </dgm:t>
    </dgm:pt>
    <dgm:pt modelId="{83CE419D-C2DA-4C4A-AEC6-55060050FD0E}" type="parTrans" cxnId="{98C9D459-246E-4709-9ECA-63D070594D44}">
      <dgm:prSet/>
      <dgm:spPr/>
      <dgm:t>
        <a:bodyPr/>
        <a:lstStyle/>
        <a:p>
          <a:endParaRPr lang="en-GB"/>
        </a:p>
      </dgm:t>
    </dgm:pt>
    <dgm:pt modelId="{647D21E6-5D66-401A-AAAA-C6F90FEBE058}" type="sibTrans" cxnId="{98C9D459-246E-4709-9ECA-63D070594D44}">
      <dgm:prSet/>
      <dgm:spPr/>
      <dgm:t>
        <a:bodyPr/>
        <a:lstStyle/>
        <a:p>
          <a:endParaRPr lang="en-GB"/>
        </a:p>
      </dgm:t>
    </dgm:pt>
    <dgm:pt modelId="{94245BF7-62EB-4E89-89C3-E8A49FD5DE2F}" type="pres">
      <dgm:prSet presAssocID="{4F905356-EAD7-40D7-B6FD-4CAB83F3C04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4A7F90C-B2DE-4BB7-9B58-BB6B4E239A3E}" type="pres">
      <dgm:prSet presAssocID="{597BE248-438C-42ED-A64A-22D10CEC1C85}" presName="hierRoot1" presStyleCnt="0">
        <dgm:presLayoutVars>
          <dgm:hierBranch/>
        </dgm:presLayoutVars>
      </dgm:prSet>
      <dgm:spPr/>
    </dgm:pt>
    <dgm:pt modelId="{7F71C4A8-07F7-4303-8ED6-E38CE2FF0D30}" type="pres">
      <dgm:prSet presAssocID="{597BE248-438C-42ED-A64A-22D10CEC1C85}" presName="rootComposite1" presStyleCnt="0"/>
      <dgm:spPr/>
    </dgm:pt>
    <dgm:pt modelId="{C76999E9-4C03-404B-8B96-59B80E71EB76}" type="pres">
      <dgm:prSet presAssocID="{597BE248-438C-42ED-A64A-22D10CEC1C8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AA41A5C-EB6D-4AAD-8865-209FB3278400}" type="pres">
      <dgm:prSet presAssocID="{597BE248-438C-42ED-A64A-22D10CEC1C85}" presName="rootConnector1" presStyleLbl="node1" presStyleIdx="0" presStyleCnt="0"/>
      <dgm:spPr/>
      <dgm:t>
        <a:bodyPr/>
        <a:lstStyle/>
        <a:p>
          <a:endParaRPr lang="en-GB"/>
        </a:p>
      </dgm:t>
    </dgm:pt>
    <dgm:pt modelId="{3368B7A6-650E-490B-B3AD-8F21AD648384}" type="pres">
      <dgm:prSet presAssocID="{597BE248-438C-42ED-A64A-22D10CEC1C85}" presName="hierChild2" presStyleCnt="0"/>
      <dgm:spPr/>
    </dgm:pt>
    <dgm:pt modelId="{9FB013DB-D673-4809-88F2-CE1748B59725}" type="pres">
      <dgm:prSet presAssocID="{686BDCB8-6932-4D29-9906-04D3E2D1A087}" presName="Name35" presStyleLbl="parChTrans1D2" presStyleIdx="0" presStyleCnt="2"/>
      <dgm:spPr/>
      <dgm:t>
        <a:bodyPr/>
        <a:lstStyle/>
        <a:p>
          <a:endParaRPr lang="en-GB"/>
        </a:p>
      </dgm:t>
    </dgm:pt>
    <dgm:pt modelId="{6D79B49B-981F-412B-8F54-9D3F0B2B8049}" type="pres">
      <dgm:prSet presAssocID="{ADF4C366-4D21-44ED-9947-6D6FC8E11539}" presName="hierRoot2" presStyleCnt="0">
        <dgm:presLayoutVars>
          <dgm:hierBranch/>
        </dgm:presLayoutVars>
      </dgm:prSet>
      <dgm:spPr/>
    </dgm:pt>
    <dgm:pt modelId="{ACB24264-9735-4642-8D63-4EBAA39EC443}" type="pres">
      <dgm:prSet presAssocID="{ADF4C366-4D21-44ED-9947-6D6FC8E11539}" presName="rootComposite" presStyleCnt="0"/>
      <dgm:spPr/>
    </dgm:pt>
    <dgm:pt modelId="{A447CF09-7E14-4D11-96D1-7BAB102C003B}" type="pres">
      <dgm:prSet presAssocID="{ADF4C366-4D21-44ED-9947-6D6FC8E1153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71E6941-917A-4FE4-BA37-2BFE2CDE615B}" type="pres">
      <dgm:prSet presAssocID="{ADF4C366-4D21-44ED-9947-6D6FC8E11539}" presName="rootConnector" presStyleLbl="node2" presStyleIdx="0" presStyleCnt="2"/>
      <dgm:spPr/>
      <dgm:t>
        <a:bodyPr/>
        <a:lstStyle/>
        <a:p>
          <a:endParaRPr lang="en-GB"/>
        </a:p>
      </dgm:t>
    </dgm:pt>
    <dgm:pt modelId="{932E341A-7DC2-4AB7-97C5-912B82599B8E}" type="pres">
      <dgm:prSet presAssocID="{ADF4C366-4D21-44ED-9947-6D6FC8E11539}" presName="hierChild4" presStyleCnt="0"/>
      <dgm:spPr/>
    </dgm:pt>
    <dgm:pt modelId="{C0561BAA-35B1-4C84-B510-15DFB39CEE82}" type="pres">
      <dgm:prSet presAssocID="{E5BB7C7E-FC82-4530-B4C1-A9CA1AAEE226}" presName="Name35" presStyleLbl="parChTrans1D3" presStyleIdx="0" presStyleCnt="4"/>
      <dgm:spPr/>
      <dgm:t>
        <a:bodyPr/>
        <a:lstStyle/>
        <a:p>
          <a:endParaRPr lang="en-GB"/>
        </a:p>
      </dgm:t>
    </dgm:pt>
    <dgm:pt modelId="{DB98D495-7CC6-45D1-8E4F-690AD83F6D0D}" type="pres">
      <dgm:prSet presAssocID="{0331F2D3-470A-4E54-9FAC-70DE857BC71B}" presName="hierRoot2" presStyleCnt="0">
        <dgm:presLayoutVars>
          <dgm:hierBranch val="init"/>
        </dgm:presLayoutVars>
      </dgm:prSet>
      <dgm:spPr/>
    </dgm:pt>
    <dgm:pt modelId="{643C986F-41C9-4557-8214-4DCCDBFCA6D3}" type="pres">
      <dgm:prSet presAssocID="{0331F2D3-470A-4E54-9FAC-70DE857BC71B}" presName="rootComposite" presStyleCnt="0"/>
      <dgm:spPr/>
    </dgm:pt>
    <dgm:pt modelId="{2B97F628-7D55-4052-B22D-39CB37654B3A}" type="pres">
      <dgm:prSet presAssocID="{0331F2D3-470A-4E54-9FAC-70DE857BC71B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AB282A7-465C-4B00-A6AF-BFA7436F1AE7}" type="pres">
      <dgm:prSet presAssocID="{0331F2D3-470A-4E54-9FAC-70DE857BC71B}" presName="rootConnector" presStyleLbl="node3" presStyleIdx="0" presStyleCnt="4"/>
      <dgm:spPr/>
      <dgm:t>
        <a:bodyPr/>
        <a:lstStyle/>
        <a:p>
          <a:endParaRPr lang="en-GB"/>
        </a:p>
      </dgm:t>
    </dgm:pt>
    <dgm:pt modelId="{F2EADA3D-7C9F-4582-ABD1-D46BD218321B}" type="pres">
      <dgm:prSet presAssocID="{0331F2D3-470A-4E54-9FAC-70DE857BC71B}" presName="hierChild4" presStyleCnt="0"/>
      <dgm:spPr/>
    </dgm:pt>
    <dgm:pt modelId="{917A39FA-9028-4516-A4B0-A001BAFCD784}" type="pres">
      <dgm:prSet presAssocID="{0331F2D3-470A-4E54-9FAC-70DE857BC71B}" presName="hierChild5" presStyleCnt="0"/>
      <dgm:spPr/>
    </dgm:pt>
    <dgm:pt modelId="{6140AD2B-51C3-4E42-91E8-3F287B831ACE}" type="pres">
      <dgm:prSet presAssocID="{83CE419D-C2DA-4C4A-AEC6-55060050FD0E}" presName="Name35" presStyleLbl="parChTrans1D3" presStyleIdx="1" presStyleCnt="4"/>
      <dgm:spPr/>
      <dgm:t>
        <a:bodyPr/>
        <a:lstStyle/>
        <a:p>
          <a:endParaRPr lang="en-GB"/>
        </a:p>
      </dgm:t>
    </dgm:pt>
    <dgm:pt modelId="{CF55A221-E98F-497A-8D73-82078CCE5FF9}" type="pres">
      <dgm:prSet presAssocID="{A6FB3DB8-100C-405C-8D24-B463F31125E3}" presName="hierRoot2" presStyleCnt="0">
        <dgm:presLayoutVars>
          <dgm:hierBranch val="init"/>
        </dgm:presLayoutVars>
      </dgm:prSet>
      <dgm:spPr/>
    </dgm:pt>
    <dgm:pt modelId="{B829D5BB-F3E4-4130-A38D-AA829E0A3C7D}" type="pres">
      <dgm:prSet presAssocID="{A6FB3DB8-100C-405C-8D24-B463F31125E3}" presName="rootComposite" presStyleCnt="0"/>
      <dgm:spPr/>
    </dgm:pt>
    <dgm:pt modelId="{5FEB8877-A7E1-4B61-A966-F656537731B4}" type="pres">
      <dgm:prSet presAssocID="{A6FB3DB8-100C-405C-8D24-B463F31125E3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E6650D4-C936-4A07-851F-4431B9878ABB}" type="pres">
      <dgm:prSet presAssocID="{A6FB3DB8-100C-405C-8D24-B463F31125E3}" presName="rootConnector" presStyleLbl="node3" presStyleIdx="1" presStyleCnt="4"/>
      <dgm:spPr/>
      <dgm:t>
        <a:bodyPr/>
        <a:lstStyle/>
        <a:p>
          <a:endParaRPr lang="en-GB"/>
        </a:p>
      </dgm:t>
    </dgm:pt>
    <dgm:pt modelId="{9AC266EA-BD1E-4D0D-B3E2-75B0911E2D84}" type="pres">
      <dgm:prSet presAssocID="{A6FB3DB8-100C-405C-8D24-B463F31125E3}" presName="hierChild4" presStyleCnt="0"/>
      <dgm:spPr/>
    </dgm:pt>
    <dgm:pt modelId="{A6DD0477-14C2-4067-A3A9-34925F3BCC74}" type="pres">
      <dgm:prSet presAssocID="{A6FB3DB8-100C-405C-8D24-B463F31125E3}" presName="hierChild5" presStyleCnt="0"/>
      <dgm:spPr/>
    </dgm:pt>
    <dgm:pt modelId="{1CB6539A-6839-4845-81A5-96B28B71E89C}" type="pres">
      <dgm:prSet presAssocID="{ADF4C366-4D21-44ED-9947-6D6FC8E11539}" presName="hierChild5" presStyleCnt="0"/>
      <dgm:spPr/>
    </dgm:pt>
    <dgm:pt modelId="{C04F1AD8-280D-4587-AAD2-32C0F578ACD2}" type="pres">
      <dgm:prSet presAssocID="{D3E5B63B-0E88-4674-AEE0-A93CA0643E2C}" presName="Name35" presStyleLbl="parChTrans1D2" presStyleIdx="1" presStyleCnt="2"/>
      <dgm:spPr/>
      <dgm:t>
        <a:bodyPr/>
        <a:lstStyle/>
        <a:p>
          <a:endParaRPr lang="en-GB"/>
        </a:p>
      </dgm:t>
    </dgm:pt>
    <dgm:pt modelId="{363B2922-BD7A-4D2C-9984-13794FAD053A}" type="pres">
      <dgm:prSet presAssocID="{0DEE76D5-65C5-4519-8897-2737797B8EE4}" presName="hierRoot2" presStyleCnt="0">
        <dgm:presLayoutVars>
          <dgm:hierBranch/>
        </dgm:presLayoutVars>
      </dgm:prSet>
      <dgm:spPr/>
    </dgm:pt>
    <dgm:pt modelId="{602441C2-1248-40D7-9084-4C32CEEE91BF}" type="pres">
      <dgm:prSet presAssocID="{0DEE76D5-65C5-4519-8897-2737797B8EE4}" presName="rootComposite" presStyleCnt="0"/>
      <dgm:spPr/>
    </dgm:pt>
    <dgm:pt modelId="{0D6654F7-31C4-4B11-B90B-240386F22CED}" type="pres">
      <dgm:prSet presAssocID="{0DEE76D5-65C5-4519-8897-2737797B8EE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9B9F6B3-DC17-40D1-A919-D8DA6AD1C73D}" type="pres">
      <dgm:prSet presAssocID="{0DEE76D5-65C5-4519-8897-2737797B8EE4}" presName="rootConnector" presStyleLbl="node2" presStyleIdx="1" presStyleCnt="2"/>
      <dgm:spPr/>
      <dgm:t>
        <a:bodyPr/>
        <a:lstStyle/>
        <a:p>
          <a:endParaRPr lang="en-GB"/>
        </a:p>
      </dgm:t>
    </dgm:pt>
    <dgm:pt modelId="{4E594242-6391-407F-9B2C-ED9FAB5703E8}" type="pres">
      <dgm:prSet presAssocID="{0DEE76D5-65C5-4519-8897-2737797B8EE4}" presName="hierChild4" presStyleCnt="0"/>
      <dgm:spPr/>
    </dgm:pt>
    <dgm:pt modelId="{7D51171C-9389-4CB2-8556-FD11FE15B29F}" type="pres">
      <dgm:prSet presAssocID="{3E630041-675B-4B17-974D-BB7839289D56}" presName="Name35" presStyleLbl="parChTrans1D3" presStyleIdx="2" presStyleCnt="4"/>
      <dgm:spPr/>
      <dgm:t>
        <a:bodyPr/>
        <a:lstStyle/>
        <a:p>
          <a:endParaRPr lang="en-GB"/>
        </a:p>
      </dgm:t>
    </dgm:pt>
    <dgm:pt modelId="{62A51B60-9821-41CF-804C-86BE42A695BC}" type="pres">
      <dgm:prSet presAssocID="{3F0A966B-E584-43C5-9F3F-F154D4B9C34E}" presName="hierRoot2" presStyleCnt="0">
        <dgm:presLayoutVars>
          <dgm:hierBranch val="r"/>
        </dgm:presLayoutVars>
      </dgm:prSet>
      <dgm:spPr/>
    </dgm:pt>
    <dgm:pt modelId="{C7C176D3-AF5C-440D-A0BD-647A2451E1D7}" type="pres">
      <dgm:prSet presAssocID="{3F0A966B-E584-43C5-9F3F-F154D4B9C34E}" presName="rootComposite" presStyleCnt="0"/>
      <dgm:spPr/>
    </dgm:pt>
    <dgm:pt modelId="{DE060053-84E6-4489-8B9C-F48CB4B57DE5}" type="pres">
      <dgm:prSet presAssocID="{3F0A966B-E584-43C5-9F3F-F154D4B9C34E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1D34DFF-D0D0-4353-9038-D399C8655469}" type="pres">
      <dgm:prSet presAssocID="{3F0A966B-E584-43C5-9F3F-F154D4B9C34E}" presName="rootConnector" presStyleLbl="node3" presStyleIdx="2" presStyleCnt="4"/>
      <dgm:spPr/>
      <dgm:t>
        <a:bodyPr/>
        <a:lstStyle/>
        <a:p>
          <a:endParaRPr lang="en-GB"/>
        </a:p>
      </dgm:t>
    </dgm:pt>
    <dgm:pt modelId="{8732336F-76C7-4A7A-B82F-85F3517AD982}" type="pres">
      <dgm:prSet presAssocID="{3F0A966B-E584-43C5-9F3F-F154D4B9C34E}" presName="hierChild4" presStyleCnt="0"/>
      <dgm:spPr/>
    </dgm:pt>
    <dgm:pt modelId="{A0E06186-FE09-4E92-8DEF-C79FA3C7B5C7}" type="pres">
      <dgm:prSet presAssocID="{3F0A966B-E584-43C5-9F3F-F154D4B9C34E}" presName="hierChild5" presStyleCnt="0"/>
      <dgm:spPr/>
    </dgm:pt>
    <dgm:pt modelId="{738020EB-D3F1-4B9F-A537-BDC2C2CD96C1}" type="pres">
      <dgm:prSet presAssocID="{28E47328-49A2-4A41-8286-D7562B8D63B4}" presName="Name35" presStyleLbl="parChTrans1D3" presStyleIdx="3" presStyleCnt="4"/>
      <dgm:spPr/>
      <dgm:t>
        <a:bodyPr/>
        <a:lstStyle/>
        <a:p>
          <a:endParaRPr lang="en-GB"/>
        </a:p>
      </dgm:t>
    </dgm:pt>
    <dgm:pt modelId="{61AB921F-6A77-4C7E-AFF2-85BC19190759}" type="pres">
      <dgm:prSet presAssocID="{C28C1B3A-19AB-48BF-9D21-D3116D55CA77}" presName="hierRoot2" presStyleCnt="0">
        <dgm:presLayoutVars>
          <dgm:hierBranch val="r"/>
        </dgm:presLayoutVars>
      </dgm:prSet>
      <dgm:spPr/>
    </dgm:pt>
    <dgm:pt modelId="{D1D7F465-6ABB-4038-965C-29DA0F867D7A}" type="pres">
      <dgm:prSet presAssocID="{C28C1B3A-19AB-48BF-9D21-D3116D55CA77}" presName="rootComposite" presStyleCnt="0"/>
      <dgm:spPr/>
    </dgm:pt>
    <dgm:pt modelId="{6721E5F5-FF08-4890-95B9-5BD73E4C72E5}" type="pres">
      <dgm:prSet presAssocID="{C28C1B3A-19AB-48BF-9D21-D3116D55CA77}" presName="rootText" presStyleLbl="node3" presStyleIdx="3" presStyleCnt="4" custLinFactNeighborY="143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51A13F3-267A-4B66-A557-AB2D834DBA5C}" type="pres">
      <dgm:prSet presAssocID="{C28C1B3A-19AB-48BF-9D21-D3116D55CA77}" presName="rootConnector" presStyleLbl="node3" presStyleIdx="3" presStyleCnt="4"/>
      <dgm:spPr/>
      <dgm:t>
        <a:bodyPr/>
        <a:lstStyle/>
        <a:p>
          <a:endParaRPr lang="en-GB"/>
        </a:p>
      </dgm:t>
    </dgm:pt>
    <dgm:pt modelId="{997AF9C6-88AE-4D60-8504-7BDE4ABC26EF}" type="pres">
      <dgm:prSet presAssocID="{C28C1B3A-19AB-48BF-9D21-D3116D55CA77}" presName="hierChild4" presStyleCnt="0"/>
      <dgm:spPr/>
    </dgm:pt>
    <dgm:pt modelId="{E8488A62-0E8B-4625-ABFE-6040D7F8359F}" type="pres">
      <dgm:prSet presAssocID="{C28C1B3A-19AB-48BF-9D21-D3116D55CA77}" presName="hierChild5" presStyleCnt="0"/>
      <dgm:spPr/>
    </dgm:pt>
    <dgm:pt modelId="{A6A11CCB-C521-4C21-9DD7-B08FE2B75A4A}" type="pres">
      <dgm:prSet presAssocID="{0DEE76D5-65C5-4519-8897-2737797B8EE4}" presName="hierChild5" presStyleCnt="0"/>
      <dgm:spPr/>
    </dgm:pt>
    <dgm:pt modelId="{88075763-156E-4E64-A4D4-18E6369100D6}" type="pres">
      <dgm:prSet presAssocID="{597BE248-438C-42ED-A64A-22D10CEC1C85}" presName="hierChild3" presStyleCnt="0"/>
      <dgm:spPr/>
    </dgm:pt>
  </dgm:ptLst>
  <dgm:cxnLst>
    <dgm:cxn modelId="{91B107FE-945F-4F5C-8C2A-425DD6253DD4}" type="presOf" srcId="{3F0A966B-E584-43C5-9F3F-F154D4B9C34E}" destId="{DE060053-84E6-4489-8B9C-F48CB4B57DE5}" srcOrd="0" destOrd="0" presId="urn:microsoft.com/office/officeart/2005/8/layout/orgChart1"/>
    <dgm:cxn modelId="{6D01061E-0B65-4D27-BDF1-ABFF9E104747}" srcId="{597BE248-438C-42ED-A64A-22D10CEC1C85}" destId="{ADF4C366-4D21-44ED-9947-6D6FC8E11539}" srcOrd="0" destOrd="0" parTransId="{686BDCB8-6932-4D29-9906-04D3E2D1A087}" sibTransId="{3BDFADD2-0717-462D-A5D1-7C54FC4F900E}"/>
    <dgm:cxn modelId="{46A89413-7DB4-407E-98FD-924BDD5DBBDA}" type="presOf" srcId="{ADF4C366-4D21-44ED-9947-6D6FC8E11539}" destId="{A447CF09-7E14-4D11-96D1-7BAB102C003B}" srcOrd="0" destOrd="0" presId="urn:microsoft.com/office/officeart/2005/8/layout/orgChart1"/>
    <dgm:cxn modelId="{B992F319-C200-4348-A8C1-EA7FF57FF91A}" srcId="{0DEE76D5-65C5-4519-8897-2737797B8EE4}" destId="{C28C1B3A-19AB-48BF-9D21-D3116D55CA77}" srcOrd="1" destOrd="0" parTransId="{28E47328-49A2-4A41-8286-D7562B8D63B4}" sibTransId="{E53F1874-9618-480B-8B83-5AE8995D7E60}"/>
    <dgm:cxn modelId="{C1A2C673-580A-4D6D-B2E6-E61E74B49B91}" type="presOf" srcId="{A6FB3DB8-100C-405C-8D24-B463F31125E3}" destId="{5FEB8877-A7E1-4B61-A966-F656537731B4}" srcOrd="0" destOrd="0" presId="urn:microsoft.com/office/officeart/2005/8/layout/orgChart1"/>
    <dgm:cxn modelId="{7CB6431F-71E2-41A6-93F3-6CE149CC6858}" type="presOf" srcId="{D3E5B63B-0E88-4674-AEE0-A93CA0643E2C}" destId="{C04F1AD8-280D-4587-AAD2-32C0F578ACD2}" srcOrd="0" destOrd="0" presId="urn:microsoft.com/office/officeart/2005/8/layout/orgChart1"/>
    <dgm:cxn modelId="{1B23AA5E-B59A-47E4-AD8D-56674741B770}" type="presOf" srcId="{3F0A966B-E584-43C5-9F3F-F154D4B9C34E}" destId="{C1D34DFF-D0D0-4353-9038-D399C8655469}" srcOrd="1" destOrd="0" presId="urn:microsoft.com/office/officeart/2005/8/layout/orgChart1"/>
    <dgm:cxn modelId="{899B54EE-9E34-436A-94D6-64DB15038ACC}" type="presOf" srcId="{3E630041-675B-4B17-974D-BB7839289D56}" destId="{7D51171C-9389-4CB2-8556-FD11FE15B29F}" srcOrd="0" destOrd="0" presId="urn:microsoft.com/office/officeart/2005/8/layout/orgChart1"/>
    <dgm:cxn modelId="{68F96131-BB20-47D2-9E34-5EFE3C5C3CDB}" srcId="{4F905356-EAD7-40D7-B6FD-4CAB83F3C04F}" destId="{597BE248-438C-42ED-A64A-22D10CEC1C85}" srcOrd="0" destOrd="0" parTransId="{53812438-E0FA-4FDD-B057-FA689225FED1}" sibTransId="{AD5CD49C-5F75-4987-85A1-F6A58DB13BF4}"/>
    <dgm:cxn modelId="{0B41211B-FA8C-4879-B2BC-58321EDC5C3C}" type="presOf" srcId="{28E47328-49A2-4A41-8286-D7562B8D63B4}" destId="{738020EB-D3F1-4B9F-A537-BDC2C2CD96C1}" srcOrd="0" destOrd="0" presId="urn:microsoft.com/office/officeart/2005/8/layout/orgChart1"/>
    <dgm:cxn modelId="{2243F5B6-8940-4923-AAD1-DA8FE599DB21}" type="presOf" srcId="{ADF4C366-4D21-44ED-9947-6D6FC8E11539}" destId="{A71E6941-917A-4FE4-BA37-2BFE2CDE615B}" srcOrd="1" destOrd="0" presId="urn:microsoft.com/office/officeart/2005/8/layout/orgChart1"/>
    <dgm:cxn modelId="{48EA7049-8474-4C91-B962-55091B910175}" type="presOf" srcId="{A6FB3DB8-100C-405C-8D24-B463F31125E3}" destId="{3E6650D4-C936-4A07-851F-4431B9878ABB}" srcOrd="1" destOrd="0" presId="urn:microsoft.com/office/officeart/2005/8/layout/orgChart1"/>
    <dgm:cxn modelId="{389B25F8-C470-4B03-BFA1-464208DBDD9C}" srcId="{ADF4C366-4D21-44ED-9947-6D6FC8E11539}" destId="{0331F2D3-470A-4E54-9FAC-70DE857BC71B}" srcOrd="0" destOrd="0" parTransId="{E5BB7C7E-FC82-4530-B4C1-A9CA1AAEE226}" sibTransId="{72D56FAF-B035-4ED9-A035-663EC69B7481}"/>
    <dgm:cxn modelId="{7AC9459A-7A09-434C-AFF4-212C7C10FAE0}" type="presOf" srcId="{83CE419D-C2DA-4C4A-AEC6-55060050FD0E}" destId="{6140AD2B-51C3-4E42-91E8-3F287B831ACE}" srcOrd="0" destOrd="0" presId="urn:microsoft.com/office/officeart/2005/8/layout/orgChart1"/>
    <dgm:cxn modelId="{427610F6-5C74-4651-8423-C5A1008D33BA}" type="presOf" srcId="{C28C1B3A-19AB-48BF-9D21-D3116D55CA77}" destId="{C51A13F3-267A-4B66-A557-AB2D834DBA5C}" srcOrd="1" destOrd="0" presId="urn:microsoft.com/office/officeart/2005/8/layout/orgChart1"/>
    <dgm:cxn modelId="{5DD20338-0E63-4A1F-A560-E2071A6BB461}" type="presOf" srcId="{0331F2D3-470A-4E54-9FAC-70DE857BC71B}" destId="{8AB282A7-465C-4B00-A6AF-BFA7436F1AE7}" srcOrd="1" destOrd="0" presId="urn:microsoft.com/office/officeart/2005/8/layout/orgChart1"/>
    <dgm:cxn modelId="{B3D9EE75-91D4-4623-A1E4-42E9F24C56B2}" type="presOf" srcId="{686BDCB8-6932-4D29-9906-04D3E2D1A087}" destId="{9FB013DB-D673-4809-88F2-CE1748B59725}" srcOrd="0" destOrd="0" presId="urn:microsoft.com/office/officeart/2005/8/layout/orgChart1"/>
    <dgm:cxn modelId="{39992D8B-527D-482C-B218-CE765E51A577}" type="presOf" srcId="{597BE248-438C-42ED-A64A-22D10CEC1C85}" destId="{C76999E9-4C03-404B-8B96-59B80E71EB76}" srcOrd="0" destOrd="0" presId="urn:microsoft.com/office/officeart/2005/8/layout/orgChart1"/>
    <dgm:cxn modelId="{98C9D459-246E-4709-9ECA-63D070594D44}" srcId="{ADF4C366-4D21-44ED-9947-6D6FC8E11539}" destId="{A6FB3DB8-100C-405C-8D24-B463F31125E3}" srcOrd="1" destOrd="0" parTransId="{83CE419D-C2DA-4C4A-AEC6-55060050FD0E}" sibTransId="{647D21E6-5D66-401A-AAAA-C6F90FEBE058}"/>
    <dgm:cxn modelId="{034D6E96-467E-4A0D-8D90-2CCB8AC1103D}" srcId="{597BE248-438C-42ED-A64A-22D10CEC1C85}" destId="{0DEE76D5-65C5-4519-8897-2737797B8EE4}" srcOrd="1" destOrd="0" parTransId="{D3E5B63B-0E88-4674-AEE0-A93CA0643E2C}" sibTransId="{063E4BE2-1DB8-4B7E-85F5-F994A8224842}"/>
    <dgm:cxn modelId="{9FCB6902-60F0-4096-99F8-5027B61E659D}" type="presOf" srcId="{0DEE76D5-65C5-4519-8897-2737797B8EE4}" destId="{0D6654F7-31C4-4B11-B90B-240386F22CED}" srcOrd="0" destOrd="0" presId="urn:microsoft.com/office/officeart/2005/8/layout/orgChart1"/>
    <dgm:cxn modelId="{ED51A194-3F0B-43F2-A31F-73D3329483CC}" type="presOf" srcId="{E5BB7C7E-FC82-4530-B4C1-A9CA1AAEE226}" destId="{C0561BAA-35B1-4C84-B510-15DFB39CEE82}" srcOrd="0" destOrd="0" presId="urn:microsoft.com/office/officeart/2005/8/layout/orgChart1"/>
    <dgm:cxn modelId="{C691CE8A-FB24-4C58-8F26-0B8B12C32EFF}" type="presOf" srcId="{0DEE76D5-65C5-4519-8897-2737797B8EE4}" destId="{D9B9F6B3-DC17-40D1-A919-D8DA6AD1C73D}" srcOrd="1" destOrd="0" presId="urn:microsoft.com/office/officeart/2005/8/layout/orgChart1"/>
    <dgm:cxn modelId="{EB9E37B1-F8B0-43F1-9510-D75962735ABA}" type="presOf" srcId="{C28C1B3A-19AB-48BF-9D21-D3116D55CA77}" destId="{6721E5F5-FF08-4890-95B9-5BD73E4C72E5}" srcOrd="0" destOrd="0" presId="urn:microsoft.com/office/officeart/2005/8/layout/orgChart1"/>
    <dgm:cxn modelId="{34123DAB-1C5E-4C9E-B245-31723A74A8FD}" srcId="{0DEE76D5-65C5-4519-8897-2737797B8EE4}" destId="{3F0A966B-E584-43C5-9F3F-F154D4B9C34E}" srcOrd="0" destOrd="0" parTransId="{3E630041-675B-4B17-974D-BB7839289D56}" sibTransId="{56F68509-2FF7-4B7A-A6DB-254F4CD3C7E1}"/>
    <dgm:cxn modelId="{EB96B307-BE32-42C8-A84E-B52188F674D9}" type="presOf" srcId="{4F905356-EAD7-40D7-B6FD-4CAB83F3C04F}" destId="{94245BF7-62EB-4E89-89C3-E8A49FD5DE2F}" srcOrd="0" destOrd="0" presId="urn:microsoft.com/office/officeart/2005/8/layout/orgChart1"/>
    <dgm:cxn modelId="{E2DD2A01-19A8-4A65-BDE8-B0062EE34579}" type="presOf" srcId="{597BE248-438C-42ED-A64A-22D10CEC1C85}" destId="{6AA41A5C-EB6D-4AAD-8865-209FB3278400}" srcOrd="1" destOrd="0" presId="urn:microsoft.com/office/officeart/2005/8/layout/orgChart1"/>
    <dgm:cxn modelId="{32C5C389-93AE-4AF4-BD5A-E9E2AD9DFD08}" type="presOf" srcId="{0331F2D3-470A-4E54-9FAC-70DE857BC71B}" destId="{2B97F628-7D55-4052-B22D-39CB37654B3A}" srcOrd="0" destOrd="0" presId="urn:microsoft.com/office/officeart/2005/8/layout/orgChart1"/>
    <dgm:cxn modelId="{E1C68479-2989-4A0B-B5B6-B6A398FD0F21}" type="presParOf" srcId="{94245BF7-62EB-4E89-89C3-E8A49FD5DE2F}" destId="{24A7F90C-B2DE-4BB7-9B58-BB6B4E239A3E}" srcOrd="0" destOrd="0" presId="urn:microsoft.com/office/officeart/2005/8/layout/orgChart1"/>
    <dgm:cxn modelId="{E4902D03-D7A4-45C2-AB04-1D9CEE9A8E75}" type="presParOf" srcId="{24A7F90C-B2DE-4BB7-9B58-BB6B4E239A3E}" destId="{7F71C4A8-07F7-4303-8ED6-E38CE2FF0D30}" srcOrd="0" destOrd="0" presId="urn:microsoft.com/office/officeart/2005/8/layout/orgChart1"/>
    <dgm:cxn modelId="{9D5872D2-E5C0-40BB-B058-C4D4135081A1}" type="presParOf" srcId="{7F71C4A8-07F7-4303-8ED6-E38CE2FF0D30}" destId="{C76999E9-4C03-404B-8B96-59B80E71EB76}" srcOrd="0" destOrd="0" presId="urn:microsoft.com/office/officeart/2005/8/layout/orgChart1"/>
    <dgm:cxn modelId="{4D85E426-3171-47FA-8CD4-E5370160B57F}" type="presParOf" srcId="{7F71C4A8-07F7-4303-8ED6-E38CE2FF0D30}" destId="{6AA41A5C-EB6D-4AAD-8865-209FB3278400}" srcOrd="1" destOrd="0" presId="urn:microsoft.com/office/officeart/2005/8/layout/orgChart1"/>
    <dgm:cxn modelId="{F45070BB-BFC5-41DC-8468-BF0AEE92DC02}" type="presParOf" srcId="{24A7F90C-B2DE-4BB7-9B58-BB6B4E239A3E}" destId="{3368B7A6-650E-490B-B3AD-8F21AD648384}" srcOrd="1" destOrd="0" presId="urn:microsoft.com/office/officeart/2005/8/layout/orgChart1"/>
    <dgm:cxn modelId="{78FDE276-EF2B-406F-A239-7A28762025D5}" type="presParOf" srcId="{3368B7A6-650E-490B-B3AD-8F21AD648384}" destId="{9FB013DB-D673-4809-88F2-CE1748B59725}" srcOrd="0" destOrd="0" presId="urn:microsoft.com/office/officeart/2005/8/layout/orgChart1"/>
    <dgm:cxn modelId="{EE563601-DF22-4BE4-B96A-61917F954C26}" type="presParOf" srcId="{3368B7A6-650E-490B-B3AD-8F21AD648384}" destId="{6D79B49B-981F-412B-8F54-9D3F0B2B8049}" srcOrd="1" destOrd="0" presId="urn:microsoft.com/office/officeart/2005/8/layout/orgChart1"/>
    <dgm:cxn modelId="{1E4845B8-FC4E-4649-8E37-60D191889FCE}" type="presParOf" srcId="{6D79B49B-981F-412B-8F54-9D3F0B2B8049}" destId="{ACB24264-9735-4642-8D63-4EBAA39EC443}" srcOrd="0" destOrd="0" presId="urn:microsoft.com/office/officeart/2005/8/layout/orgChart1"/>
    <dgm:cxn modelId="{8643110E-0A74-471A-8878-0E9EA50BF882}" type="presParOf" srcId="{ACB24264-9735-4642-8D63-4EBAA39EC443}" destId="{A447CF09-7E14-4D11-96D1-7BAB102C003B}" srcOrd="0" destOrd="0" presId="urn:microsoft.com/office/officeart/2005/8/layout/orgChart1"/>
    <dgm:cxn modelId="{D804CCD7-A40F-42F2-8056-D83F074F734A}" type="presParOf" srcId="{ACB24264-9735-4642-8D63-4EBAA39EC443}" destId="{A71E6941-917A-4FE4-BA37-2BFE2CDE615B}" srcOrd="1" destOrd="0" presId="urn:microsoft.com/office/officeart/2005/8/layout/orgChart1"/>
    <dgm:cxn modelId="{4DE4749A-233C-44CE-895F-2BBA6502E351}" type="presParOf" srcId="{6D79B49B-981F-412B-8F54-9D3F0B2B8049}" destId="{932E341A-7DC2-4AB7-97C5-912B82599B8E}" srcOrd="1" destOrd="0" presId="urn:microsoft.com/office/officeart/2005/8/layout/orgChart1"/>
    <dgm:cxn modelId="{C7D58EC6-32E8-4B9B-B157-0F6094914CBA}" type="presParOf" srcId="{932E341A-7DC2-4AB7-97C5-912B82599B8E}" destId="{C0561BAA-35B1-4C84-B510-15DFB39CEE82}" srcOrd="0" destOrd="0" presId="urn:microsoft.com/office/officeart/2005/8/layout/orgChart1"/>
    <dgm:cxn modelId="{B3F19F9B-5160-47C0-B601-5553C50F9C55}" type="presParOf" srcId="{932E341A-7DC2-4AB7-97C5-912B82599B8E}" destId="{DB98D495-7CC6-45D1-8E4F-690AD83F6D0D}" srcOrd="1" destOrd="0" presId="urn:microsoft.com/office/officeart/2005/8/layout/orgChart1"/>
    <dgm:cxn modelId="{D614AD51-C80D-4586-A96E-E3AF6C4DABE1}" type="presParOf" srcId="{DB98D495-7CC6-45D1-8E4F-690AD83F6D0D}" destId="{643C986F-41C9-4557-8214-4DCCDBFCA6D3}" srcOrd="0" destOrd="0" presId="urn:microsoft.com/office/officeart/2005/8/layout/orgChart1"/>
    <dgm:cxn modelId="{148EDCC5-C027-4F7B-8CE1-A1B57AC70A6E}" type="presParOf" srcId="{643C986F-41C9-4557-8214-4DCCDBFCA6D3}" destId="{2B97F628-7D55-4052-B22D-39CB37654B3A}" srcOrd="0" destOrd="0" presId="urn:microsoft.com/office/officeart/2005/8/layout/orgChart1"/>
    <dgm:cxn modelId="{5E9C2480-688B-4495-9C11-514129547387}" type="presParOf" srcId="{643C986F-41C9-4557-8214-4DCCDBFCA6D3}" destId="{8AB282A7-465C-4B00-A6AF-BFA7436F1AE7}" srcOrd="1" destOrd="0" presId="urn:microsoft.com/office/officeart/2005/8/layout/orgChart1"/>
    <dgm:cxn modelId="{0D94F204-8101-4CCC-BCB9-65D7396C71B8}" type="presParOf" srcId="{DB98D495-7CC6-45D1-8E4F-690AD83F6D0D}" destId="{F2EADA3D-7C9F-4582-ABD1-D46BD218321B}" srcOrd="1" destOrd="0" presId="urn:microsoft.com/office/officeart/2005/8/layout/orgChart1"/>
    <dgm:cxn modelId="{212FD1B5-2B91-422F-B2E8-3F743E89D0F8}" type="presParOf" srcId="{DB98D495-7CC6-45D1-8E4F-690AD83F6D0D}" destId="{917A39FA-9028-4516-A4B0-A001BAFCD784}" srcOrd="2" destOrd="0" presId="urn:microsoft.com/office/officeart/2005/8/layout/orgChart1"/>
    <dgm:cxn modelId="{B1F54578-DE05-458C-A890-332A99F1EE03}" type="presParOf" srcId="{932E341A-7DC2-4AB7-97C5-912B82599B8E}" destId="{6140AD2B-51C3-4E42-91E8-3F287B831ACE}" srcOrd="2" destOrd="0" presId="urn:microsoft.com/office/officeart/2005/8/layout/orgChart1"/>
    <dgm:cxn modelId="{469CBA97-7234-44A7-924B-8CC107FB3C7A}" type="presParOf" srcId="{932E341A-7DC2-4AB7-97C5-912B82599B8E}" destId="{CF55A221-E98F-497A-8D73-82078CCE5FF9}" srcOrd="3" destOrd="0" presId="urn:microsoft.com/office/officeart/2005/8/layout/orgChart1"/>
    <dgm:cxn modelId="{8C77DF3C-A6BF-4C78-ACA5-0B18498A6070}" type="presParOf" srcId="{CF55A221-E98F-497A-8D73-82078CCE5FF9}" destId="{B829D5BB-F3E4-4130-A38D-AA829E0A3C7D}" srcOrd="0" destOrd="0" presId="urn:microsoft.com/office/officeart/2005/8/layout/orgChart1"/>
    <dgm:cxn modelId="{B9777D29-CB9A-452E-A4C6-F9E3E949AE3D}" type="presParOf" srcId="{B829D5BB-F3E4-4130-A38D-AA829E0A3C7D}" destId="{5FEB8877-A7E1-4B61-A966-F656537731B4}" srcOrd="0" destOrd="0" presId="urn:microsoft.com/office/officeart/2005/8/layout/orgChart1"/>
    <dgm:cxn modelId="{BB357C20-E692-4953-B40C-8A73CA58FAA1}" type="presParOf" srcId="{B829D5BB-F3E4-4130-A38D-AA829E0A3C7D}" destId="{3E6650D4-C936-4A07-851F-4431B9878ABB}" srcOrd="1" destOrd="0" presId="urn:microsoft.com/office/officeart/2005/8/layout/orgChart1"/>
    <dgm:cxn modelId="{1499C3FA-2AE0-4F5B-A47F-39CAC8B8F06B}" type="presParOf" srcId="{CF55A221-E98F-497A-8D73-82078CCE5FF9}" destId="{9AC266EA-BD1E-4D0D-B3E2-75B0911E2D84}" srcOrd="1" destOrd="0" presId="urn:microsoft.com/office/officeart/2005/8/layout/orgChart1"/>
    <dgm:cxn modelId="{58995DB1-BE36-4FC9-80BD-DC1BB36CAED6}" type="presParOf" srcId="{CF55A221-E98F-497A-8D73-82078CCE5FF9}" destId="{A6DD0477-14C2-4067-A3A9-34925F3BCC74}" srcOrd="2" destOrd="0" presId="urn:microsoft.com/office/officeart/2005/8/layout/orgChart1"/>
    <dgm:cxn modelId="{9A0139AE-857C-4941-A913-CC4F9268331B}" type="presParOf" srcId="{6D79B49B-981F-412B-8F54-9D3F0B2B8049}" destId="{1CB6539A-6839-4845-81A5-96B28B71E89C}" srcOrd="2" destOrd="0" presId="urn:microsoft.com/office/officeart/2005/8/layout/orgChart1"/>
    <dgm:cxn modelId="{A8026FC8-6765-4902-90BE-1E1DC02841B8}" type="presParOf" srcId="{3368B7A6-650E-490B-B3AD-8F21AD648384}" destId="{C04F1AD8-280D-4587-AAD2-32C0F578ACD2}" srcOrd="2" destOrd="0" presId="urn:microsoft.com/office/officeart/2005/8/layout/orgChart1"/>
    <dgm:cxn modelId="{26E636A1-B641-403A-8C3D-648B411C4B74}" type="presParOf" srcId="{3368B7A6-650E-490B-B3AD-8F21AD648384}" destId="{363B2922-BD7A-4D2C-9984-13794FAD053A}" srcOrd="3" destOrd="0" presId="urn:microsoft.com/office/officeart/2005/8/layout/orgChart1"/>
    <dgm:cxn modelId="{F681238D-FE15-4184-A5E4-44F30ABE68AE}" type="presParOf" srcId="{363B2922-BD7A-4D2C-9984-13794FAD053A}" destId="{602441C2-1248-40D7-9084-4C32CEEE91BF}" srcOrd="0" destOrd="0" presId="urn:microsoft.com/office/officeart/2005/8/layout/orgChart1"/>
    <dgm:cxn modelId="{6F5314B0-4128-4E2C-88ED-C20262DB761D}" type="presParOf" srcId="{602441C2-1248-40D7-9084-4C32CEEE91BF}" destId="{0D6654F7-31C4-4B11-B90B-240386F22CED}" srcOrd="0" destOrd="0" presId="urn:microsoft.com/office/officeart/2005/8/layout/orgChart1"/>
    <dgm:cxn modelId="{7B540819-91E3-4736-95C7-6A27DE666657}" type="presParOf" srcId="{602441C2-1248-40D7-9084-4C32CEEE91BF}" destId="{D9B9F6B3-DC17-40D1-A919-D8DA6AD1C73D}" srcOrd="1" destOrd="0" presId="urn:microsoft.com/office/officeart/2005/8/layout/orgChart1"/>
    <dgm:cxn modelId="{17E4CD5B-6F6B-43CC-8B0D-24C9340796DE}" type="presParOf" srcId="{363B2922-BD7A-4D2C-9984-13794FAD053A}" destId="{4E594242-6391-407F-9B2C-ED9FAB5703E8}" srcOrd="1" destOrd="0" presId="urn:microsoft.com/office/officeart/2005/8/layout/orgChart1"/>
    <dgm:cxn modelId="{006E9026-8B5D-49D2-9849-9E879690773F}" type="presParOf" srcId="{4E594242-6391-407F-9B2C-ED9FAB5703E8}" destId="{7D51171C-9389-4CB2-8556-FD11FE15B29F}" srcOrd="0" destOrd="0" presId="urn:microsoft.com/office/officeart/2005/8/layout/orgChart1"/>
    <dgm:cxn modelId="{C733A454-47C8-4C3D-A1A0-1C8DED9C1365}" type="presParOf" srcId="{4E594242-6391-407F-9B2C-ED9FAB5703E8}" destId="{62A51B60-9821-41CF-804C-86BE42A695BC}" srcOrd="1" destOrd="0" presId="urn:microsoft.com/office/officeart/2005/8/layout/orgChart1"/>
    <dgm:cxn modelId="{EADFE465-E1D9-4F99-8344-337016877ACB}" type="presParOf" srcId="{62A51B60-9821-41CF-804C-86BE42A695BC}" destId="{C7C176D3-AF5C-440D-A0BD-647A2451E1D7}" srcOrd="0" destOrd="0" presId="urn:microsoft.com/office/officeart/2005/8/layout/orgChart1"/>
    <dgm:cxn modelId="{E2968D4F-03F4-4D15-B139-7A2B92433471}" type="presParOf" srcId="{C7C176D3-AF5C-440D-A0BD-647A2451E1D7}" destId="{DE060053-84E6-4489-8B9C-F48CB4B57DE5}" srcOrd="0" destOrd="0" presId="urn:microsoft.com/office/officeart/2005/8/layout/orgChart1"/>
    <dgm:cxn modelId="{8BA4BEB4-05CF-4ED9-9CD1-DB87C2D5C4D8}" type="presParOf" srcId="{C7C176D3-AF5C-440D-A0BD-647A2451E1D7}" destId="{C1D34DFF-D0D0-4353-9038-D399C8655469}" srcOrd="1" destOrd="0" presId="urn:microsoft.com/office/officeart/2005/8/layout/orgChart1"/>
    <dgm:cxn modelId="{3F1ED8EF-0EC5-4D24-8D29-B11CEB5322AF}" type="presParOf" srcId="{62A51B60-9821-41CF-804C-86BE42A695BC}" destId="{8732336F-76C7-4A7A-B82F-85F3517AD982}" srcOrd="1" destOrd="0" presId="urn:microsoft.com/office/officeart/2005/8/layout/orgChart1"/>
    <dgm:cxn modelId="{3D825660-15F2-4CCD-9091-ED332D233BD8}" type="presParOf" srcId="{62A51B60-9821-41CF-804C-86BE42A695BC}" destId="{A0E06186-FE09-4E92-8DEF-C79FA3C7B5C7}" srcOrd="2" destOrd="0" presId="urn:microsoft.com/office/officeart/2005/8/layout/orgChart1"/>
    <dgm:cxn modelId="{5D00EED1-67AA-48E6-810F-3FE43EFCCFEF}" type="presParOf" srcId="{4E594242-6391-407F-9B2C-ED9FAB5703E8}" destId="{738020EB-D3F1-4B9F-A537-BDC2C2CD96C1}" srcOrd="2" destOrd="0" presId="urn:microsoft.com/office/officeart/2005/8/layout/orgChart1"/>
    <dgm:cxn modelId="{5705760C-2A1F-4565-A9A8-BA525F662986}" type="presParOf" srcId="{4E594242-6391-407F-9B2C-ED9FAB5703E8}" destId="{61AB921F-6A77-4C7E-AFF2-85BC19190759}" srcOrd="3" destOrd="0" presId="urn:microsoft.com/office/officeart/2005/8/layout/orgChart1"/>
    <dgm:cxn modelId="{61D8A52B-53B6-4620-9F79-56DD9CB25327}" type="presParOf" srcId="{61AB921F-6A77-4C7E-AFF2-85BC19190759}" destId="{D1D7F465-6ABB-4038-965C-29DA0F867D7A}" srcOrd="0" destOrd="0" presId="urn:microsoft.com/office/officeart/2005/8/layout/orgChart1"/>
    <dgm:cxn modelId="{67E9ED41-329E-4C6E-B1A7-2300EFB73F6C}" type="presParOf" srcId="{D1D7F465-6ABB-4038-965C-29DA0F867D7A}" destId="{6721E5F5-FF08-4890-95B9-5BD73E4C72E5}" srcOrd="0" destOrd="0" presId="urn:microsoft.com/office/officeart/2005/8/layout/orgChart1"/>
    <dgm:cxn modelId="{E26E8549-FA3C-4286-8C26-00892A141468}" type="presParOf" srcId="{D1D7F465-6ABB-4038-965C-29DA0F867D7A}" destId="{C51A13F3-267A-4B66-A557-AB2D834DBA5C}" srcOrd="1" destOrd="0" presId="urn:microsoft.com/office/officeart/2005/8/layout/orgChart1"/>
    <dgm:cxn modelId="{B6504A0F-8011-4036-AD64-D73E144A26C2}" type="presParOf" srcId="{61AB921F-6A77-4C7E-AFF2-85BC19190759}" destId="{997AF9C6-88AE-4D60-8504-7BDE4ABC26EF}" srcOrd="1" destOrd="0" presId="urn:microsoft.com/office/officeart/2005/8/layout/orgChart1"/>
    <dgm:cxn modelId="{5405F75B-43EB-4399-A003-DD56FE7F9ED5}" type="presParOf" srcId="{61AB921F-6A77-4C7E-AFF2-85BC19190759}" destId="{E8488A62-0E8B-4625-ABFE-6040D7F8359F}" srcOrd="2" destOrd="0" presId="urn:microsoft.com/office/officeart/2005/8/layout/orgChart1"/>
    <dgm:cxn modelId="{DD585007-E72A-4E61-93DB-D8A48A016C56}" type="presParOf" srcId="{363B2922-BD7A-4D2C-9984-13794FAD053A}" destId="{A6A11CCB-C521-4C21-9DD7-B08FE2B75A4A}" srcOrd="2" destOrd="0" presId="urn:microsoft.com/office/officeart/2005/8/layout/orgChart1"/>
    <dgm:cxn modelId="{88016D83-20F1-4206-825C-8ECAFAF59529}" type="presParOf" srcId="{24A7F90C-B2DE-4BB7-9B58-BB6B4E239A3E}" destId="{88075763-156E-4E64-A4D4-18E6369100D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905356-EAD7-40D7-B6FD-4CAB83F3C04F}" type="doc">
      <dgm:prSet loTypeId="urn:microsoft.com/office/officeart/2005/8/layout/orgChart1" loCatId="hierarchy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597BE248-438C-42ED-A64A-22D10CEC1C8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Data</a:t>
          </a:r>
        </a:p>
      </dgm:t>
    </dgm:pt>
    <dgm:pt modelId="{53812438-E0FA-4FDD-B057-FA689225FED1}" type="parTrans" cxnId="{68F96131-BB20-47D2-9E34-5EFE3C5C3CDB}">
      <dgm:prSet/>
      <dgm:spPr/>
      <dgm:t>
        <a:bodyPr/>
        <a:lstStyle/>
        <a:p>
          <a:endParaRPr lang="en-GB"/>
        </a:p>
      </dgm:t>
    </dgm:pt>
    <dgm:pt modelId="{AD5CD49C-5F75-4987-85A1-F6A58DB13BF4}" type="sibTrans" cxnId="{68F96131-BB20-47D2-9E34-5EFE3C5C3CDB}">
      <dgm:prSet/>
      <dgm:spPr/>
      <dgm:t>
        <a:bodyPr/>
        <a:lstStyle/>
        <a:p>
          <a:endParaRPr lang="en-GB"/>
        </a:p>
      </dgm:t>
    </dgm:pt>
    <dgm:pt modelId="{ADF4C366-4D21-44ED-9947-6D6FC8E1153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Nature</a:t>
          </a:r>
        </a:p>
      </dgm:t>
    </dgm:pt>
    <dgm:pt modelId="{686BDCB8-6932-4D29-9906-04D3E2D1A087}" type="parTrans" cxnId="{6D01061E-0B65-4D27-BDF1-ABFF9E104747}">
      <dgm:prSet/>
      <dgm:spPr/>
      <dgm:t>
        <a:bodyPr/>
        <a:lstStyle/>
        <a:p>
          <a:endParaRPr lang="en-GB"/>
        </a:p>
      </dgm:t>
    </dgm:pt>
    <dgm:pt modelId="{3BDFADD2-0717-462D-A5D1-7C54FC4F900E}" type="sibTrans" cxnId="{6D01061E-0B65-4D27-BDF1-ABFF9E104747}">
      <dgm:prSet/>
      <dgm:spPr/>
      <dgm:t>
        <a:bodyPr/>
        <a:lstStyle/>
        <a:p>
          <a:endParaRPr lang="en-GB"/>
        </a:p>
      </dgm:t>
    </dgm:pt>
    <dgm:pt modelId="{0DEE76D5-65C5-4519-8897-2737797B8EE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Time frame</a:t>
          </a:r>
        </a:p>
      </dgm:t>
    </dgm:pt>
    <dgm:pt modelId="{D3E5B63B-0E88-4674-AEE0-A93CA0643E2C}" type="parTrans" cxnId="{034D6E96-467E-4A0D-8D90-2CCB8AC1103D}">
      <dgm:prSet/>
      <dgm:spPr/>
      <dgm:t>
        <a:bodyPr/>
        <a:lstStyle/>
        <a:p>
          <a:endParaRPr lang="en-GB"/>
        </a:p>
      </dgm:t>
    </dgm:pt>
    <dgm:pt modelId="{063E4BE2-1DB8-4B7E-85F5-F994A8224842}" type="sibTrans" cxnId="{034D6E96-467E-4A0D-8D90-2CCB8AC1103D}">
      <dgm:prSet/>
      <dgm:spPr/>
      <dgm:t>
        <a:bodyPr/>
        <a:lstStyle/>
        <a:p>
          <a:endParaRPr lang="en-GB"/>
        </a:p>
      </dgm:t>
    </dgm:pt>
    <dgm:pt modelId="{3F0A966B-E584-43C5-9F3F-F154D4B9C34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Cross-sectional	</a:t>
          </a:r>
          <a:endParaRPr kumimoji="0" lang="en-GB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3E630041-675B-4B17-974D-BB7839289D56}" type="parTrans" cxnId="{34123DAB-1C5E-4C9E-B245-31723A74A8FD}">
      <dgm:prSet/>
      <dgm:spPr/>
      <dgm:t>
        <a:bodyPr/>
        <a:lstStyle/>
        <a:p>
          <a:endParaRPr lang="en-GB"/>
        </a:p>
      </dgm:t>
    </dgm:pt>
    <dgm:pt modelId="{56F68509-2FF7-4B7A-A6DB-254F4CD3C7E1}" type="sibTrans" cxnId="{34123DAB-1C5E-4C9E-B245-31723A74A8FD}">
      <dgm:prSet/>
      <dgm:spPr/>
      <dgm:t>
        <a:bodyPr/>
        <a:lstStyle/>
        <a:p>
          <a:endParaRPr lang="en-GB"/>
        </a:p>
      </dgm:t>
    </dgm:pt>
    <dgm:pt modelId="{C28C1B3A-19AB-48BF-9D21-D3116D55CA7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Time-Series</a:t>
          </a:r>
          <a:endParaRPr kumimoji="0" lang="en-GB" b="0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28E47328-49A2-4A41-8286-D7562B8D63B4}" type="parTrans" cxnId="{B992F319-C200-4348-A8C1-EA7FF57FF91A}">
      <dgm:prSet/>
      <dgm:spPr/>
      <dgm:t>
        <a:bodyPr/>
        <a:lstStyle/>
        <a:p>
          <a:endParaRPr lang="en-GB"/>
        </a:p>
      </dgm:t>
    </dgm:pt>
    <dgm:pt modelId="{E53F1874-9618-480B-8B83-5AE8995D7E60}" type="sibTrans" cxnId="{B992F319-C200-4348-A8C1-EA7FF57FF91A}">
      <dgm:prSet/>
      <dgm:spPr/>
      <dgm:t>
        <a:bodyPr/>
        <a:lstStyle/>
        <a:p>
          <a:endParaRPr lang="en-GB"/>
        </a:p>
      </dgm:t>
    </dgm:pt>
    <dgm:pt modelId="{0331F2D3-470A-4E54-9FAC-70DE857BC71B}">
      <dgm:prSet/>
      <dgm:spPr/>
      <dgm:t>
        <a:bodyPr/>
        <a:lstStyle/>
        <a:p>
          <a:r>
            <a:rPr lang="en-GB" b="1" dirty="0" smtClean="0"/>
            <a:t>Qualitative</a:t>
          </a:r>
          <a:endParaRPr lang="en-GB" b="1" dirty="0"/>
        </a:p>
      </dgm:t>
    </dgm:pt>
    <dgm:pt modelId="{E5BB7C7E-FC82-4530-B4C1-A9CA1AAEE226}" type="parTrans" cxnId="{389B25F8-C470-4B03-BFA1-464208DBDD9C}">
      <dgm:prSet/>
      <dgm:spPr/>
      <dgm:t>
        <a:bodyPr/>
        <a:lstStyle/>
        <a:p>
          <a:endParaRPr lang="en-GB"/>
        </a:p>
      </dgm:t>
    </dgm:pt>
    <dgm:pt modelId="{72D56FAF-B035-4ED9-A035-663EC69B7481}" type="sibTrans" cxnId="{389B25F8-C470-4B03-BFA1-464208DBDD9C}">
      <dgm:prSet/>
      <dgm:spPr/>
      <dgm:t>
        <a:bodyPr/>
        <a:lstStyle/>
        <a:p>
          <a:endParaRPr lang="en-GB"/>
        </a:p>
      </dgm:t>
    </dgm:pt>
    <dgm:pt modelId="{A6FB3DB8-100C-405C-8D24-B463F31125E3}">
      <dgm:prSet/>
      <dgm:spPr/>
      <dgm:t>
        <a:bodyPr/>
        <a:lstStyle/>
        <a:p>
          <a:r>
            <a:rPr lang="en-GB" b="1" dirty="0" smtClean="0"/>
            <a:t>Quantitative</a:t>
          </a:r>
          <a:endParaRPr lang="en-GB" b="1" dirty="0"/>
        </a:p>
      </dgm:t>
    </dgm:pt>
    <dgm:pt modelId="{83CE419D-C2DA-4C4A-AEC6-55060050FD0E}" type="parTrans" cxnId="{98C9D459-246E-4709-9ECA-63D070594D44}">
      <dgm:prSet/>
      <dgm:spPr/>
      <dgm:t>
        <a:bodyPr/>
        <a:lstStyle/>
        <a:p>
          <a:endParaRPr lang="en-GB"/>
        </a:p>
      </dgm:t>
    </dgm:pt>
    <dgm:pt modelId="{647D21E6-5D66-401A-AAAA-C6F90FEBE058}" type="sibTrans" cxnId="{98C9D459-246E-4709-9ECA-63D070594D44}">
      <dgm:prSet/>
      <dgm:spPr/>
      <dgm:t>
        <a:bodyPr/>
        <a:lstStyle/>
        <a:p>
          <a:endParaRPr lang="en-GB"/>
        </a:p>
      </dgm:t>
    </dgm:pt>
    <dgm:pt modelId="{94245BF7-62EB-4E89-89C3-E8A49FD5DE2F}" type="pres">
      <dgm:prSet presAssocID="{4F905356-EAD7-40D7-B6FD-4CAB83F3C04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4A7F90C-B2DE-4BB7-9B58-BB6B4E239A3E}" type="pres">
      <dgm:prSet presAssocID="{597BE248-438C-42ED-A64A-22D10CEC1C85}" presName="hierRoot1" presStyleCnt="0">
        <dgm:presLayoutVars>
          <dgm:hierBranch/>
        </dgm:presLayoutVars>
      </dgm:prSet>
      <dgm:spPr/>
    </dgm:pt>
    <dgm:pt modelId="{7F71C4A8-07F7-4303-8ED6-E38CE2FF0D30}" type="pres">
      <dgm:prSet presAssocID="{597BE248-438C-42ED-A64A-22D10CEC1C85}" presName="rootComposite1" presStyleCnt="0"/>
      <dgm:spPr/>
    </dgm:pt>
    <dgm:pt modelId="{C76999E9-4C03-404B-8B96-59B80E71EB76}" type="pres">
      <dgm:prSet presAssocID="{597BE248-438C-42ED-A64A-22D10CEC1C8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AA41A5C-EB6D-4AAD-8865-209FB3278400}" type="pres">
      <dgm:prSet presAssocID="{597BE248-438C-42ED-A64A-22D10CEC1C85}" presName="rootConnector1" presStyleLbl="node1" presStyleIdx="0" presStyleCnt="0"/>
      <dgm:spPr/>
      <dgm:t>
        <a:bodyPr/>
        <a:lstStyle/>
        <a:p>
          <a:endParaRPr lang="en-GB"/>
        </a:p>
      </dgm:t>
    </dgm:pt>
    <dgm:pt modelId="{3368B7A6-650E-490B-B3AD-8F21AD648384}" type="pres">
      <dgm:prSet presAssocID="{597BE248-438C-42ED-A64A-22D10CEC1C85}" presName="hierChild2" presStyleCnt="0"/>
      <dgm:spPr/>
    </dgm:pt>
    <dgm:pt modelId="{9FB013DB-D673-4809-88F2-CE1748B59725}" type="pres">
      <dgm:prSet presAssocID="{686BDCB8-6932-4D29-9906-04D3E2D1A087}" presName="Name35" presStyleLbl="parChTrans1D2" presStyleIdx="0" presStyleCnt="2"/>
      <dgm:spPr/>
      <dgm:t>
        <a:bodyPr/>
        <a:lstStyle/>
        <a:p>
          <a:endParaRPr lang="en-GB"/>
        </a:p>
      </dgm:t>
    </dgm:pt>
    <dgm:pt modelId="{6D79B49B-981F-412B-8F54-9D3F0B2B8049}" type="pres">
      <dgm:prSet presAssocID="{ADF4C366-4D21-44ED-9947-6D6FC8E11539}" presName="hierRoot2" presStyleCnt="0">
        <dgm:presLayoutVars>
          <dgm:hierBranch/>
        </dgm:presLayoutVars>
      </dgm:prSet>
      <dgm:spPr/>
    </dgm:pt>
    <dgm:pt modelId="{ACB24264-9735-4642-8D63-4EBAA39EC443}" type="pres">
      <dgm:prSet presAssocID="{ADF4C366-4D21-44ED-9947-6D6FC8E11539}" presName="rootComposite" presStyleCnt="0"/>
      <dgm:spPr/>
    </dgm:pt>
    <dgm:pt modelId="{A447CF09-7E14-4D11-96D1-7BAB102C003B}" type="pres">
      <dgm:prSet presAssocID="{ADF4C366-4D21-44ED-9947-6D6FC8E1153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71E6941-917A-4FE4-BA37-2BFE2CDE615B}" type="pres">
      <dgm:prSet presAssocID="{ADF4C366-4D21-44ED-9947-6D6FC8E11539}" presName="rootConnector" presStyleLbl="node2" presStyleIdx="0" presStyleCnt="2"/>
      <dgm:spPr/>
      <dgm:t>
        <a:bodyPr/>
        <a:lstStyle/>
        <a:p>
          <a:endParaRPr lang="en-GB"/>
        </a:p>
      </dgm:t>
    </dgm:pt>
    <dgm:pt modelId="{932E341A-7DC2-4AB7-97C5-912B82599B8E}" type="pres">
      <dgm:prSet presAssocID="{ADF4C366-4D21-44ED-9947-6D6FC8E11539}" presName="hierChild4" presStyleCnt="0"/>
      <dgm:spPr/>
    </dgm:pt>
    <dgm:pt modelId="{C0561BAA-35B1-4C84-B510-15DFB39CEE82}" type="pres">
      <dgm:prSet presAssocID="{E5BB7C7E-FC82-4530-B4C1-A9CA1AAEE226}" presName="Name35" presStyleLbl="parChTrans1D3" presStyleIdx="0" presStyleCnt="4"/>
      <dgm:spPr/>
      <dgm:t>
        <a:bodyPr/>
        <a:lstStyle/>
        <a:p>
          <a:endParaRPr lang="en-GB"/>
        </a:p>
      </dgm:t>
    </dgm:pt>
    <dgm:pt modelId="{DB98D495-7CC6-45D1-8E4F-690AD83F6D0D}" type="pres">
      <dgm:prSet presAssocID="{0331F2D3-470A-4E54-9FAC-70DE857BC71B}" presName="hierRoot2" presStyleCnt="0">
        <dgm:presLayoutVars>
          <dgm:hierBranch val="init"/>
        </dgm:presLayoutVars>
      </dgm:prSet>
      <dgm:spPr/>
    </dgm:pt>
    <dgm:pt modelId="{643C986F-41C9-4557-8214-4DCCDBFCA6D3}" type="pres">
      <dgm:prSet presAssocID="{0331F2D3-470A-4E54-9FAC-70DE857BC71B}" presName="rootComposite" presStyleCnt="0"/>
      <dgm:spPr/>
    </dgm:pt>
    <dgm:pt modelId="{2B97F628-7D55-4052-B22D-39CB37654B3A}" type="pres">
      <dgm:prSet presAssocID="{0331F2D3-470A-4E54-9FAC-70DE857BC71B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AB282A7-465C-4B00-A6AF-BFA7436F1AE7}" type="pres">
      <dgm:prSet presAssocID="{0331F2D3-470A-4E54-9FAC-70DE857BC71B}" presName="rootConnector" presStyleLbl="node3" presStyleIdx="0" presStyleCnt="4"/>
      <dgm:spPr/>
      <dgm:t>
        <a:bodyPr/>
        <a:lstStyle/>
        <a:p>
          <a:endParaRPr lang="en-GB"/>
        </a:p>
      </dgm:t>
    </dgm:pt>
    <dgm:pt modelId="{F2EADA3D-7C9F-4582-ABD1-D46BD218321B}" type="pres">
      <dgm:prSet presAssocID="{0331F2D3-470A-4E54-9FAC-70DE857BC71B}" presName="hierChild4" presStyleCnt="0"/>
      <dgm:spPr/>
    </dgm:pt>
    <dgm:pt modelId="{917A39FA-9028-4516-A4B0-A001BAFCD784}" type="pres">
      <dgm:prSet presAssocID="{0331F2D3-470A-4E54-9FAC-70DE857BC71B}" presName="hierChild5" presStyleCnt="0"/>
      <dgm:spPr/>
    </dgm:pt>
    <dgm:pt modelId="{6140AD2B-51C3-4E42-91E8-3F287B831ACE}" type="pres">
      <dgm:prSet presAssocID="{83CE419D-C2DA-4C4A-AEC6-55060050FD0E}" presName="Name35" presStyleLbl="parChTrans1D3" presStyleIdx="1" presStyleCnt="4"/>
      <dgm:spPr/>
      <dgm:t>
        <a:bodyPr/>
        <a:lstStyle/>
        <a:p>
          <a:endParaRPr lang="en-GB"/>
        </a:p>
      </dgm:t>
    </dgm:pt>
    <dgm:pt modelId="{CF55A221-E98F-497A-8D73-82078CCE5FF9}" type="pres">
      <dgm:prSet presAssocID="{A6FB3DB8-100C-405C-8D24-B463F31125E3}" presName="hierRoot2" presStyleCnt="0">
        <dgm:presLayoutVars>
          <dgm:hierBranch val="init"/>
        </dgm:presLayoutVars>
      </dgm:prSet>
      <dgm:spPr/>
    </dgm:pt>
    <dgm:pt modelId="{B829D5BB-F3E4-4130-A38D-AA829E0A3C7D}" type="pres">
      <dgm:prSet presAssocID="{A6FB3DB8-100C-405C-8D24-B463F31125E3}" presName="rootComposite" presStyleCnt="0"/>
      <dgm:spPr/>
    </dgm:pt>
    <dgm:pt modelId="{5FEB8877-A7E1-4B61-A966-F656537731B4}" type="pres">
      <dgm:prSet presAssocID="{A6FB3DB8-100C-405C-8D24-B463F31125E3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E6650D4-C936-4A07-851F-4431B9878ABB}" type="pres">
      <dgm:prSet presAssocID="{A6FB3DB8-100C-405C-8D24-B463F31125E3}" presName="rootConnector" presStyleLbl="node3" presStyleIdx="1" presStyleCnt="4"/>
      <dgm:spPr/>
      <dgm:t>
        <a:bodyPr/>
        <a:lstStyle/>
        <a:p>
          <a:endParaRPr lang="en-GB"/>
        </a:p>
      </dgm:t>
    </dgm:pt>
    <dgm:pt modelId="{9AC266EA-BD1E-4D0D-B3E2-75B0911E2D84}" type="pres">
      <dgm:prSet presAssocID="{A6FB3DB8-100C-405C-8D24-B463F31125E3}" presName="hierChild4" presStyleCnt="0"/>
      <dgm:spPr/>
    </dgm:pt>
    <dgm:pt modelId="{A6DD0477-14C2-4067-A3A9-34925F3BCC74}" type="pres">
      <dgm:prSet presAssocID="{A6FB3DB8-100C-405C-8D24-B463F31125E3}" presName="hierChild5" presStyleCnt="0"/>
      <dgm:spPr/>
    </dgm:pt>
    <dgm:pt modelId="{1CB6539A-6839-4845-81A5-96B28B71E89C}" type="pres">
      <dgm:prSet presAssocID="{ADF4C366-4D21-44ED-9947-6D6FC8E11539}" presName="hierChild5" presStyleCnt="0"/>
      <dgm:spPr/>
    </dgm:pt>
    <dgm:pt modelId="{C04F1AD8-280D-4587-AAD2-32C0F578ACD2}" type="pres">
      <dgm:prSet presAssocID="{D3E5B63B-0E88-4674-AEE0-A93CA0643E2C}" presName="Name35" presStyleLbl="parChTrans1D2" presStyleIdx="1" presStyleCnt="2"/>
      <dgm:spPr/>
      <dgm:t>
        <a:bodyPr/>
        <a:lstStyle/>
        <a:p>
          <a:endParaRPr lang="en-GB"/>
        </a:p>
      </dgm:t>
    </dgm:pt>
    <dgm:pt modelId="{363B2922-BD7A-4D2C-9984-13794FAD053A}" type="pres">
      <dgm:prSet presAssocID="{0DEE76D5-65C5-4519-8897-2737797B8EE4}" presName="hierRoot2" presStyleCnt="0">
        <dgm:presLayoutVars>
          <dgm:hierBranch/>
        </dgm:presLayoutVars>
      </dgm:prSet>
      <dgm:spPr/>
    </dgm:pt>
    <dgm:pt modelId="{602441C2-1248-40D7-9084-4C32CEEE91BF}" type="pres">
      <dgm:prSet presAssocID="{0DEE76D5-65C5-4519-8897-2737797B8EE4}" presName="rootComposite" presStyleCnt="0"/>
      <dgm:spPr/>
    </dgm:pt>
    <dgm:pt modelId="{0D6654F7-31C4-4B11-B90B-240386F22CED}" type="pres">
      <dgm:prSet presAssocID="{0DEE76D5-65C5-4519-8897-2737797B8EE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9B9F6B3-DC17-40D1-A919-D8DA6AD1C73D}" type="pres">
      <dgm:prSet presAssocID="{0DEE76D5-65C5-4519-8897-2737797B8EE4}" presName="rootConnector" presStyleLbl="node2" presStyleIdx="1" presStyleCnt="2"/>
      <dgm:spPr/>
      <dgm:t>
        <a:bodyPr/>
        <a:lstStyle/>
        <a:p>
          <a:endParaRPr lang="en-GB"/>
        </a:p>
      </dgm:t>
    </dgm:pt>
    <dgm:pt modelId="{4E594242-6391-407F-9B2C-ED9FAB5703E8}" type="pres">
      <dgm:prSet presAssocID="{0DEE76D5-65C5-4519-8897-2737797B8EE4}" presName="hierChild4" presStyleCnt="0"/>
      <dgm:spPr/>
    </dgm:pt>
    <dgm:pt modelId="{7D51171C-9389-4CB2-8556-FD11FE15B29F}" type="pres">
      <dgm:prSet presAssocID="{3E630041-675B-4B17-974D-BB7839289D56}" presName="Name35" presStyleLbl="parChTrans1D3" presStyleIdx="2" presStyleCnt="4"/>
      <dgm:spPr/>
      <dgm:t>
        <a:bodyPr/>
        <a:lstStyle/>
        <a:p>
          <a:endParaRPr lang="en-GB"/>
        </a:p>
      </dgm:t>
    </dgm:pt>
    <dgm:pt modelId="{62A51B60-9821-41CF-804C-86BE42A695BC}" type="pres">
      <dgm:prSet presAssocID="{3F0A966B-E584-43C5-9F3F-F154D4B9C34E}" presName="hierRoot2" presStyleCnt="0">
        <dgm:presLayoutVars>
          <dgm:hierBranch val="r"/>
        </dgm:presLayoutVars>
      </dgm:prSet>
      <dgm:spPr/>
    </dgm:pt>
    <dgm:pt modelId="{C7C176D3-AF5C-440D-A0BD-647A2451E1D7}" type="pres">
      <dgm:prSet presAssocID="{3F0A966B-E584-43C5-9F3F-F154D4B9C34E}" presName="rootComposite" presStyleCnt="0"/>
      <dgm:spPr/>
    </dgm:pt>
    <dgm:pt modelId="{DE060053-84E6-4489-8B9C-F48CB4B57DE5}" type="pres">
      <dgm:prSet presAssocID="{3F0A966B-E584-43C5-9F3F-F154D4B9C34E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1D34DFF-D0D0-4353-9038-D399C8655469}" type="pres">
      <dgm:prSet presAssocID="{3F0A966B-E584-43C5-9F3F-F154D4B9C34E}" presName="rootConnector" presStyleLbl="node3" presStyleIdx="2" presStyleCnt="4"/>
      <dgm:spPr/>
      <dgm:t>
        <a:bodyPr/>
        <a:lstStyle/>
        <a:p>
          <a:endParaRPr lang="en-GB"/>
        </a:p>
      </dgm:t>
    </dgm:pt>
    <dgm:pt modelId="{8732336F-76C7-4A7A-B82F-85F3517AD982}" type="pres">
      <dgm:prSet presAssocID="{3F0A966B-E584-43C5-9F3F-F154D4B9C34E}" presName="hierChild4" presStyleCnt="0"/>
      <dgm:spPr/>
    </dgm:pt>
    <dgm:pt modelId="{A0E06186-FE09-4E92-8DEF-C79FA3C7B5C7}" type="pres">
      <dgm:prSet presAssocID="{3F0A966B-E584-43C5-9F3F-F154D4B9C34E}" presName="hierChild5" presStyleCnt="0"/>
      <dgm:spPr/>
    </dgm:pt>
    <dgm:pt modelId="{738020EB-D3F1-4B9F-A537-BDC2C2CD96C1}" type="pres">
      <dgm:prSet presAssocID="{28E47328-49A2-4A41-8286-D7562B8D63B4}" presName="Name35" presStyleLbl="parChTrans1D3" presStyleIdx="3" presStyleCnt="4"/>
      <dgm:spPr/>
      <dgm:t>
        <a:bodyPr/>
        <a:lstStyle/>
        <a:p>
          <a:endParaRPr lang="en-GB"/>
        </a:p>
      </dgm:t>
    </dgm:pt>
    <dgm:pt modelId="{61AB921F-6A77-4C7E-AFF2-85BC19190759}" type="pres">
      <dgm:prSet presAssocID="{C28C1B3A-19AB-48BF-9D21-D3116D55CA77}" presName="hierRoot2" presStyleCnt="0">
        <dgm:presLayoutVars>
          <dgm:hierBranch val="r"/>
        </dgm:presLayoutVars>
      </dgm:prSet>
      <dgm:spPr/>
    </dgm:pt>
    <dgm:pt modelId="{D1D7F465-6ABB-4038-965C-29DA0F867D7A}" type="pres">
      <dgm:prSet presAssocID="{C28C1B3A-19AB-48BF-9D21-D3116D55CA77}" presName="rootComposite" presStyleCnt="0"/>
      <dgm:spPr/>
    </dgm:pt>
    <dgm:pt modelId="{6721E5F5-FF08-4890-95B9-5BD73E4C72E5}" type="pres">
      <dgm:prSet presAssocID="{C28C1B3A-19AB-48BF-9D21-D3116D55CA77}" presName="rootText" presStyleLbl="node3" presStyleIdx="3" presStyleCnt="4" custLinFactNeighborY="143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51A13F3-267A-4B66-A557-AB2D834DBA5C}" type="pres">
      <dgm:prSet presAssocID="{C28C1B3A-19AB-48BF-9D21-D3116D55CA77}" presName="rootConnector" presStyleLbl="node3" presStyleIdx="3" presStyleCnt="4"/>
      <dgm:spPr/>
      <dgm:t>
        <a:bodyPr/>
        <a:lstStyle/>
        <a:p>
          <a:endParaRPr lang="en-GB"/>
        </a:p>
      </dgm:t>
    </dgm:pt>
    <dgm:pt modelId="{997AF9C6-88AE-4D60-8504-7BDE4ABC26EF}" type="pres">
      <dgm:prSet presAssocID="{C28C1B3A-19AB-48BF-9D21-D3116D55CA77}" presName="hierChild4" presStyleCnt="0"/>
      <dgm:spPr/>
    </dgm:pt>
    <dgm:pt modelId="{E8488A62-0E8B-4625-ABFE-6040D7F8359F}" type="pres">
      <dgm:prSet presAssocID="{C28C1B3A-19AB-48BF-9D21-D3116D55CA77}" presName="hierChild5" presStyleCnt="0"/>
      <dgm:spPr/>
    </dgm:pt>
    <dgm:pt modelId="{A6A11CCB-C521-4C21-9DD7-B08FE2B75A4A}" type="pres">
      <dgm:prSet presAssocID="{0DEE76D5-65C5-4519-8897-2737797B8EE4}" presName="hierChild5" presStyleCnt="0"/>
      <dgm:spPr/>
    </dgm:pt>
    <dgm:pt modelId="{88075763-156E-4E64-A4D4-18E6369100D6}" type="pres">
      <dgm:prSet presAssocID="{597BE248-438C-42ED-A64A-22D10CEC1C85}" presName="hierChild3" presStyleCnt="0"/>
      <dgm:spPr/>
    </dgm:pt>
  </dgm:ptLst>
  <dgm:cxnLst>
    <dgm:cxn modelId="{244343AA-5800-485A-B652-971E62A72FEC}" type="presOf" srcId="{A6FB3DB8-100C-405C-8D24-B463F31125E3}" destId="{3E6650D4-C936-4A07-851F-4431B9878ABB}" srcOrd="1" destOrd="0" presId="urn:microsoft.com/office/officeart/2005/8/layout/orgChart1"/>
    <dgm:cxn modelId="{12D4FB0B-CEA0-41E3-AEDE-81CFF0AE7C5A}" type="presOf" srcId="{597BE248-438C-42ED-A64A-22D10CEC1C85}" destId="{C76999E9-4C03-404B-8B96-59B80E71EB76}" srcOrd="0" destOrd="0" presId="urn:microsoft.com/office/officeart/2005/8/layout/orgChart1"/>
    <dgm:cxn modelId="{6D01061E-0B65-4D27-BDF1-ABFF9E104747}" srcId="{597BE248-438C-42ED-A64A-22D10CEC1C85}" destId="{ADF4C366-4D21-44ED-9947-6D6FC8E11539}" srcOrd="0" destOrd="0" parTransId="{686BDCB8-6932-4D29-9906-04D3E2D1A087}" sibTransId="{3BDFADD2-0717-462D-A5D1-7C54FC4F900E}"/>
    <dgm:cxn modelId="{C11F66F8-186E-41F9-BF77-DF5EA122C6B8}" type="presOf" srcId="{597BE248-438C-42ED-A64A-22D10CEC1C85}" destId="{6AA41A5C-EB6D-4AAD-8865-209FB3278400}" srcOrd="1" destOrd="0" presId="urn:microsoft.com/office/officeart/2005/8/layout/orgChart1"/>
    <dgm:cxn modelId="{122AC3C5-41AA-4EF2-9FBB-B515CDF6D4BD}" type="presOf" srcId="{686BDCB8-6932-4D29-9906-04D3E2D1A087}" destId="{9FB013DB-D673-4809-88F2-CE1748B59725}" srcOrd="0" destOrd="0" presId="urn:microsoft.com/office/officeart/2005/8/layout/orgChart1"/>
    <dgm:cxn modelId="{36F2511D-6D7C-4DA9-A688-08F8A356C585}" type="presOf" srcId="{0DEE76D5-65C5-4519-8897-2737797B8EE4}" destId="{D9B9F6B3-DC17-40D1-A919-D8DA6AD1C73D}" srcOrd="1" destOrd="0" presId="urn:microsoft.com/office/officeart/2005/8/layout/orgChart1"/>
    <dgm:cxn modelId="{B992F319-C200-4348-A8C1-EA7FF57FF91A}" srcId="{0DEE76D5-65C5-4519-8897-2737797B8EE4}" destId="{C28C1B3A-19AB-48BF-9D21-D3116D55CA77}" srcOrd="1" destOrd="0" parTransId="{28E47328-49A2-4A41-8286-D7562B8D63B4}" sibTransId="{E53F1874-9618-480B-8B83-5AE8995D7E60}"/>
    <dgm:cxn modelId="{8481EDF8-2013-49E5-BF77-03CAC3A7FAB7}" type="presOf" srcId="{3F0A966B-E584-43C5-9F3F-F154D4B9C34E}" destId="{DE060053-84E6-4489-8B9C-F48CB4B57DE5}" srcOrd="0" destOrd="0" presId="urn:microsoft.com/office/officeart/2005/8/layout/orgChart1"/>
    <dgm:cxn modelId="{8DCD134D-06F2-42D6-946C-8CFBDD0068EB}" type="presOf" srcId="{0DEE76D5-65C5-4519-8897-2737797B8EE4}" destId="{0D6654F7-31C4-4B11-B90B-240386F22CED}" srcOrd="0" destOrd="0" presId="urn:microsoft.com/office/officeart/2005/8/layout/orgChart1"/>
    <dgm:cxn modelId="{68F96131-BB20-47D2-9E34-5EFE3C5C3CDB}" srcId="{4F905356-EAD7-40D7-B6FD-4CAB83F3C04F}" destId="{597BE248-438C-42ED-A64A-22D10CEC1C85}" srcOrd="0" destOrd="0" parTransId="{53812438-E0FA-4FDD-B057-FA689225FED1}" sibTransId="{AD5CD49C-5F75-4987-85A1-F6A58DB13BF4}"/>
    <dgm:cxn modelId="{69FF4EE9-1B59-4859-8306-7CE7F8FE93AE}" type="presOf" srcId="{ADF4C366-4D21-44ED-9947-6D6FC8E11539}" destId="{A447CF09-7E14-4D11-96D1-7BAB102C003B}" srcOrd="0" destOrd="0" presId="urn:microsoft.com/office/officeart/2005/8/layout/orgChart1"/>
    <dgm:cxn modelId="{566A8EF4-B6E2-4DC7-9760-1A474F75651A}" type="presOf" srcId="{28E47328-49A2-4A41-8286-D7562B8D63B4}" destId="{738020EB-D3F1-4B9F-A537-BDC2C2CD96C1}" srcOrd="0" destOrd="0" presId="urn:microsoft.com/office/officeart/2005/8/layout/orgChart1"/>
    <dgm:cxn modelId="{640081F5-A60E-4CC9-8282-096CAF4B6861}" type="presOf" srcId="{A6FB3DB8-100C-405C-8D24-B463F31125E3}" destId="{5FEB8877-A7E1-4B61-A966-F656537731B4}" srcOrd="0" destOrd="0" presId="urn:microsoft.com/office/officeart/2005/8/layout/orgChart1"/>
    <dgm:cxn modelId="{389B25F8-C470-4B03-BFA1-464208DBDD9C}" srcId="{ADF4C366-4D21-44ED-9947-6D6FC8E11539}" destId="{0331F2D3-470A-4E54-9FAC-70DE857BC71B}" srcOrd="0" destOrd="0" parTransId="{E5BB7C7E-FC82-4530-B4C1-A9CA1AAEE226}" sibTransId="{72D56FAF-B035-4ED9-A035-663EC69B7481}"/>
    <dgm:cxn modelId="{4876E9E9-6DE6-4E9F-8211-537B3C4AA424}" type="presOf" srcId="{E5BB7C7E-FC82-4530-B4C1-A9CA1AAEE226}" destId="{C0561BAA-35B1-4C84-B510-15DFB39CEE82}" srcOrd="0" destOrd="0" presId="urn:microsoft.com/office/officeart/2005/8/layout/orgChart1"/>
    <dgm:cxn modelId="{36216CB2-1FD6-4971-B65B-9CA1FE357639}" type="presOf" srcId="{ADF4C366-4D21-44ED-9947-6D6FC8E11539}" destId="{A71E6941-917A-4FE4-BA37-2BFE2CDE615B}" srcOrd="1" destOrd="0" presId="urn:microsoft.com/office/officeart/2005/8/layout/orgChart1"/>
    <dgm:cxn modelId="{C52388DE-387E-4270-B69B-6A248802536C}" type="presOf" srcId="{C28C1B3A-19AB-48BF-9D21-D3116D55CA77}" destId="{6721E5F5-FF08-4890-95B9-5BD73E4C72E5}" srcOrd="0" destOrd="0" presId="urn:microsoft.com/office/officeart/2005/8/layout/orgChart1"/>
    <dgm:cxn modelId="{95C7F181-3818-4CF4-9DDC-59A900FA6374}" type="presOf" srcId="{D3E5B63B-0E88-4674-AEE0-A93CA0643E2C}" destId="{C04F1AD8-280D-4587-AAD2-32C0F578ACD2}" srcOrd="0" destOrd="0" presId="urn:microsoft.com/office/officeart/2005/8/layout/orgChart1"/>
    <dgm:cxn modelId="{331276A0-D191-4EEE-90A2-49EE964CD332}" type="presOf" srcId="{4F905356-EAD7-40D7-B6FD-4CAB83F3C04F}" destId="{94245BF7-62EB-4E89-89C3-E8A49FD5DE2F}" srcOrd="0" destOrd="0" presId="urn:microsoft.com/office/officeart/2005/8/layout/orgChart1"/>
    <dgm:cxn modelId="{98C9D459-246E-4709-9ECA-63D070594D44}" srcId="{ADF4C366-4D21-44ED-9947-6D6FC8E11539}" destId="{A6FB3DB8-100C-405C-8D24-B463F31125E3}" srcOrd="1" destOrd="0" parTransId="{83CE419D-C2DA-4C4A-AEC6-55060050FD0E}" sibTransId="{647D21E6-5D66-401A-AAAA-C6F90FEBE058}"/>
    <dgm:cxn modelId="{E4B2A0FD-31C3-40F3-9524-7A2CE450B8C7}" type="presOf" srcId="{0331F2D3-470A-4E54-9FAC-70DE857BC71B}" destId="{8AB282A7-465C-4B00-A6AF-BFA7436F1AE7}" srcOrd="1" destOrd="0" presId="urn:microsoft.com/office/officeart/2005/8/layout/orgChart1"/>
    <dgm:cxn modelId="{7CD66AB2-BFF0-4897-B950-C485E304DEF8}" type="presOf" srcId="{3E630041-675B-4B17-974D-BB7839289D56}" destId="{7D51171C-9389-4CB2-8556-FD11FE15B29F}" srcOrd="0" destOrd="0" presId="urn:microsoft.com/office/officeart/2005/8/layout/orgChart1"/>
    <dgm:cxn modelId="{034D6E96-467E-4A0D-8D90-2CCB8AC1103D}" srcId="{597BE248-438C-42ED-A64A-22D10CEC1C85}" destId="{0DEE76D5-65C5-4519-8897-2737797B8EE4}" srcOrd="1" destOrd="0" parTransId="{D3E5B63B-0E88-4674-AEE0-A93CA0643E2C}" sibTransId="{063E4BE2-1DB8-4B7E-85F5-F994A8224842}"/>
    <dgm:cxn modelId="{F3AA47EA-B0D0-48BD-9221-F9E19BE62BA5}" type="presOf" srcId="{3F0A966B-E584-43C5-9F3F-F154D4B9C34E}" destId="{C1D34DFF-D0D0-4353-9038-D399C8655469}" srcOrd="1" destOrd="0" presId="urn:microsoft.com/office/officeart/2005/8/layout/orgChart1"/>
    <dgm:cxn modelId="{37D14D9E-CE98-47B3-9DC5-38A62753F3B1}" type="presOf" srcId="{0331F2D3-470A-4E54-9FAC-70DE857BC71B}" destId="{2B97F628-7D55-4052-B22D-39CB37654B3A}" srcOrd="0" destOrd="0" presId="urn:microsoft.com/office/officeart/2005/8/layout/orgChart1"/>
    <dgm:cxn modelId="{34123DAB-1C5E-4C9E-B245-31723A74A8FD}" srcId="{0DEE76D5-65C5-4519-8897-2737797B8EE4}" destId="{3F0A966B-E584-43C5-9F3F-F154D4B9C34E}" srcOrd="0" destOrd="0" parTransId="{3E630041-675B-4B17-974D-BB7839289D56}" sibTransId="{56F68509-2FF7-4B7A-A6DB-254F4CD3C7E1}"/>
    <dgm:cxn modelId="{7086C8B8-CDFE-46A7-9E1B-BB1284D000F9}" type="presOf" srcId="{C28C1B3A-19AB-48BF-9D21-D3116D55CA77}" destId="{C51A13F3-267A-4B66-A557-AB2D834DBA5C}" srcOrd="1" destOrd="0" presId="urn:microsoft.com/office/officeart/2005/8/layout/orgChart1"/>
    <dgm:cxn modelId="{D251D454-9A23-49D4-8A7F-4DCAAF1DC7C5}" type="presOf" srcId="{83CE419D-C2DA-4C4A-AEC6-55060050FD0E}" destId="{6140AD2B-51C3-4E42-91E8-3F287B831ACE}" srcOrd="0" destOrd="0" presId="urn:microsoft.com/office/officeart/2005/8/layout/orgChart1"/>
    <dgm:cxn modelId="{9161E324-4A63-4B3F-8F87-3333E7095BFE}" type="presParOf" srcId="{94245BF7-62EB-4E89-89C3-E8A49FD5DE2F}" destId="{24A7F90C-B2DE-4BB7-9B58-BB6B4E239A3E}" srcOrd="0" destOrd="0" presId="urn:microsoft.com/office/officeart/2005/8/layout/orgChart1"/>
    <dgm:cxn modelId="{92777635-DEA0-4C3B-8C94-3D7AB09FD91F}" type="presParOf" srcId="{24A7F90C-B2DE-4BB7-9B58-BB6B4E239A3E}" destId="{7F71C4A8-07F7-4303-8ED6-E38CE2FF0D30}" srcOrd="0" destOrd="0" presId="urn:microsoft.com/office/officeart/2005/8/layout/orgChart1"/>
    <dgm:cxn modelId="{DE028A05-8446-4871-B23D-367D0BBD8822}" type="presParOf" srcId="{7F71C4A8-07F7-4303-8ED6-E38CE2FF0D30}" destId="{C76999E9-4C03-404B-8B96-59B80E71EB76}" srcOrd="0" destOrd="0" presId="urn:microsoft.com/office/officeart/2005/8/layout/orgChart1"/>
    <dgm:cxn modelId="{75D03468-7177-4E5B-8B42-144D55256DB0}" type="presParOf" srcId="{7F71C4A8-07F7-4303-8ED6-E38CE2FF0D30}" destId="{6AA41A5C-EB6D-4AAD-8865-209FB3278400}" srcOrd="1" destOrd="0" presId="urn:microsoft.com/office/officeart/2005/8/layout/orgChart1"/>
    <dgm:cxn modelId="{E780092E-FA66-43D7-AF7D-B7642A7A255F}" type="presParOf" srcId="{24A7F90C-B2DE-4BB7-9B58-BB6B4E239A3E}" destId="{3368B7A6-650E-490B-B3AD-8F21AD648384}" srcOrd="1" destOrd="0" presId="urn:microsoft.com/office/officeart/2005/8/layout/orgChart1"/>
    <dgm:cxn modelId="{81C3ABD2-D27E-4849-B197-1AA25E085E53}" type="presParOf" srcId="{3368B7A6-650E-490B-B3AD-8F21AD648384}" destId="{9FB013DB-D673-4809-88F2-CE1748B59725}" srcOrd="0" destOrd="0" presId="urn:microsoft.com/office/officeart/2005/8/layout/orgChart1"/>
    <dgm:cxn modelId="{093815DA-B667-4D79-B942-0C519E2D2650}" type="presParOf" srcId="{3368B7A6-650E-490B-B3AD-8F21AD648384}" destId="{6D79B49B-981F-412B-8F54-9D3F0B2B8049}" srcOrd="1" destOrd="0" presId="urn:microsoft.com/office/officeart/2005/8/layout/orgChart1"/>
    <dgm:cxn modelId="{BC7E405E-6618-4E11-97FF-95FCB08F2EB5}" type="presParOf" srcId="{6D79B49B-981F-412B-8F54-9D3F0B2B8049}" destId="{ACB24264-9735-4642-8D63-4EBAA39EC443}" srcOrd="0" destOrd="0" presId="urn:microsoft.com/office/officeart/2005/8/layout/orgChart1"/>
    <dgm:cxn modelId="{52919444-82DC-496B-A330-24AC6A1E1BB5}" type="presParOf" srcId="{ACB24264-9735-4642-8D63-4EBAA39EC443}" destId="{A447CF09-7E14-4D11-96D1-7BAB102C003B}" srcOrd="0" destOrd="0" presId="urn:microsoft.com/office/officeart/2005/8/layout/orgChart1"/>
    <dgm:cxn modelId="{E00B775A-CD52-462A-A827-045A80667983}" type="presParOf" srcId="{ACB24264-9735-4642-8D63-4EBAA39EC443}" destId="{A71E6941-917A-4FE4-BA37-2BFE2CDE615B}" srcOrd="1" destOrd="0" presId="urn:microsoft.com/office/officeart/2005/8/layout/orgChart1"/>
    <dgm:cxn modelId="{EC6C17FF-2FDD-4541-918D-501B45CE6185}" type="presParOf" srcId="{6D79B49B-981F-412B-8F54-9D3F0B2B8049}" destId="{932E341A-7DC2-4AB7-97C5-912B82599B8E}" srcOrd="1" destOrd="0" presId="urn:microsoft.com/office/officeart/2005/8/layout/orgChart1"/>
    <dgm:cxn modelId="{61EB6F27-07F9-4FCA-A1DC-5B549A61801C}" type="presParOf" srcId="{932E341A-7DC2-4AB7-97C5-912B82599B8E}" destId="{C0561BAA-35B1-4C84-B510-15DFB39CEE82}" srcOrd="0" destOrd="0" presId="urn:microsoft.com/office/officeart/2005/8/layout/orgChart1"/>
    <dgm:cxn modelId="{B4766F8A-73F0-4184-8456-31E00A89F28C}" type="presParOf" srcId="{932E341A-7DC2-4AB7-97C5-912B82599B8E}" destId="{DB98D495-7CC6-45D1-8E4F-690AD83F6D0D}" srcOrd="1" destOrd="0" presId="urn:microsoft.com/office/officeart/2005/8/layout/orgChart1"/>
    <dgm:cxn modelId="{C0E7E381-DFD5-40CC-B294-72500E2165D4}" type="presParOf" srcId="{DB98D495-7CC6-45D1-8E4F-690AD83F6D0D}" destId="{643C986F-41C9-4557-8214-4DCCDBFCA6D3}" srcOrd="0" destOrd="0" presId="urn:microsoft.com/office/officeart/2005/8/layout/orgChart1"/>
    <dgm:cxn modelId="{51C547E0-47CD-4431-B9C2-5793AD9ED527}" type="presParOf" srcId="{643C986F-41C9-4557-8214-4DCCDBFCA6D3}" destId="{2B97F628-7D55-4052-B22D-39CB37654B3A}" srcOrd="0" destOrd="0" presId="urn:microsoft.com/office/officeart/2005/8/layout/orgChart1"/>
    <dgm:cxn modelId="{8712DACB-9505-4E32-81F8-E20A3A6271CE}" type="presParOf" srcId="{643C986F-41C9-4557-8214-4DCCDBFCA6D3}" destId="{8AB282A7-465C-4B00-A6AF-BFA7436F1AE7}" srcOrd="1" destOrd="0" presId="urn:microsoft.com/office/officeart/2005/8/layout/orgChart1"/>
    <dgm:cxn modelId="{BBB1942D-4F4D-4ACD-BAC9-7291DF90BAE7}" type="presParOf" srcId="{DB98D495-7CC6-45D1-8E4F-690AD83F6D0D}" destId="{F2EADA3D-7C9F-4582-ABD1-D46BD218321B}" srcOrd="1" destOrd="0" presId="urn:microsoft.com/office/officeart/2005/8/layout/orgChart1"/>
    <dgm:cxn modelId="{211EDA99-7242-491F-A2B6-BC342AF92E8C}" type="presParOf" srcId="{DB98D495-7CC6-45D1-8E4F-690AD83F6D0D}" destId="{917A39FA-9028-4516-A4B0-A001BAFCD784}" srcOrd="2" destOrd="0" presId="urn:microsoft.com/office/officeart/2005/8/layout/orgChart1"/>
    <dgm:cxn modelId="{A9623243-4347-4747-A2A2-D12D80B7CB8A}" type="presParOf" srcId="{932E341A-7DC2-4AB7-97C5-912B82599B8E}" destId="{6140AD2B-51C3-4E42-91E8-3F287B831ACE}" srcOrd="2" destOrd="0" presId="urn:microsoft.com/office/officeart/2005/8/layout/orgChart1"/>
    <dgm:cxn modelId="{65E5D4BE-682D-41DC-8094-CC821BD51DDE}" type="presParOf" srcId="{932E341A-7DC2-4AB7-97C5-912B82599B8E}" destId="{CF55A221-E98F-497A-8D73-82078CCE5FF9}" srcOrd="3" destOrd="0" presId="urn:microsoft.com/office/officeart/2005/8/layout/orgChart1"/>
    <dgm:cxn modelId="{3A4E679C-E494-4C0E-8CBD-60E1E11D7D0D}" type="presParOf" srcId="{CF55A221-E98F-497A-8D73-82078CCE5FF9}" destId="{B829D5BB-F3E4-4130-A38D-AA829E0A3C7D}" srcOrd="0" destOrd="0" presId="urn:microsoft.com/office/officeart/2005/8/layout/orgChart1"/>
    <dgm:cxn modelId="{AEDF91B5-AA73-4EB5-ABF8-58741AA728FA}" type="presParOf" srcId="{B829D5BB-F3E4-4130-A38D-AA829E0A3C7D}" destId="{5FEB8877-A7E1-4B61-A966-F656537731B4}" srcOrd="0" destOrd="0" presId="urn:microsoft.com/office/officeart/2005/8/layout/orgChart1"/>
    <dgm:cxn modelId="{C7DB596D-E6AD-4153-B45D-1E342153D1DE}" type="presParOf" srcId="{B829D5BB-F3E4-4130-A38D-AA829E0A3C7D}" destId="{3E6650D4-C936-4A07-851F-4431B9878ABB}" srcOrd="1" destOrd="0" presId="urn:microsoft.com/office/officeart/2005/8/layout/orgChart1"/>
    <dgm:cxn modelId="{9A08D6B8-1088-4603-8725-44FA40EBA1FB}" type="presParOf" srcId="{CF55A221-E98F-497A-8D73-82078CCE5FF9}" destId="{9AC266EA-BD1E-4D0D-B3E2-75B0911E2D84}" srcOrd="1" destOrd="0" presId="urn:microsoft.com/office/officeart/2005/8/layout/orgChart1"/>
    <dgm:cxn modelId="{272EFE68-CDCA-4B96-9BA4-8F8AEF729A60}" type="presParOf" srcId="{CF55A221-E98F-497A-8D73-82078CCE5FF9}" destId="{A6DD0477-14C2-4067-A3A9-34925F3BCC74}" srcOrd="2" destOrd="0" presId="urn:microsoft.com/office/officeart/2005/8/layout/orgChart1"/>
    <dgm:cxn modelId="{C67D6666-FC12-4E52-BD7E-4CE15C65C683}" type="presParOf" srcId="{6D79B49B-981F-412B-8F54-9D3F0B2B8049}" destId="{1CB6539A-6839-4845-81A5-96B28B71E89C}" srcOrd="2" destOrd="0" presId="urn:microsoft.com/office/officeart/2005/8/layout/orgChart1"/>
    <dgm:cxn modelId="{54D9831F-7154-4FF5-BAD7-52B159EBBCF1}" type="presParOf" srcId="{3368B7A6-650E-490B-B3AD-8F21AD648384}" destId="{C04F1AD8-280D-4587-AAD2-32C0F578ACD2}" srcOrd="2" destOrd="0" presId="urn:microsoft.com/office/officeart/2005/8/layout/orgChart1"/>
    <dgm:cxn modelId="{78D91BE4-FA10-461B-885A-F0A4AD18FD06}" type="presParOf" srcId="{3368B7A6-650E-490B-B3AD-8F21AD648384}" destId="{363B2922-BD7A-4D2C-9984-13794FAD053A}" srcOrd="3" destOrd="0" presId="urn:microsoft.com/office/officeart/2005/8/layout/orgChart1"/>
    <dgm:cxn modelId="{F2E17E02-659D-4457-8DD1-F322F22B89E4}" type="presParOf" srcId="{363B2922-BD7A-4D2C-9984-13794FAD053A}" destId="{602441C2-1248-40D7-9084-4C32CEEE91BF}" srcOrd="0" destOrd="0" presId="urn:microsoft.com/office/officeart/2005/8/layout/orgChart1"/>
    <dgm:cxn modelId="{82D526E7-CDC2-403E-B161-867F385E5563}" type="presParOf" srcId="{602441C2-1248-40D7-9084-4C32CEEE91BF}" destId="{0D6654F7-31C4-4B11-B90B-240386F22CED}" srcOrd="0" destOrd="0" presId="urn:microsoft.com/office/officeart/2005/8/layout/orgChart1"/>
    <dgm:cxn modelId="{7864609A-7617-4C84-937B-2E0BA0581C19}" type="presParOf" srcId="{602441C2-1248-40D7-9084-4C32CEEE91BF}" destId="{D9B9F6B3-DC17-40D1-A919-D8DA6AD1C73D}" srcOrd="1" destOrd="0" presId="urn:microsoft.com/office/officeart/2005/8/layout/orgChart1"/>
    <dgm:cxn modelId="{30C811FC-D767-48A2-9963-B6770B54DCD3}" type="presParOf" srcId="{363B2922-BD7A-4D2C-9984-13794FAD053A}" destId="{4E594242-6391-407F-9B2C-ED9FAB5703E8}" srcOrd="1" destOrd="0" presId="urn:microsoft.com/office/officeart/2005/8/layout/orgChart1"/>
    <dgm:cxn modelId="{D3C292FC-22F2-431C-AFF6-BB4E2C4A9363}" type="presParOf" srcId="{4E594242-6391-407F-9B2C-ED9FAB5703E8}" destId="{7D51171C-9389-4CB2-8556-FD11FE15B29F}" srcOrd="0" destOrd="0" presId="urn:microsoft.com/office/officeart/2005/8/layout/orgChart1"/>
    <dgm:cxn modelId="{4C06BE76-A8BF-4C94-B8BA-FC4AAA5CB647}" type="presParOf" srcId="{4E594242-6391-407F-9B2C-ED9FAB5703E8}" destId="{62A51B60-9821-41CF-804C-86BE42A695BC}" srcOrd="1" destOrd="0" presId="urn:microsoft.com/office/officeart/2005/8/layout/orgChart1"/>
    <dgm:cxn modelId="{4A63C9C9-620B-4B2F-9811-7BC5C45ECD85}" type="presParOf" srcId="{62A51B60-9821-41CF-804C-86BE42A695BC}" destId="{C7C176D3-AF5C-440D-A0BD-647A2451E1D7}" srcOrd="0" destOrd="0" presId="urn:microsoft.com/office/officeart/2005/8/layout/orgChart1"/>
    <dgm:cxn modelId="{D060F2E7-C6C1-412C-8216-54B80F82C851}" type="presParOf" srcId="{C7C176D3-AF5C-440D-A0BD-647A2451E1D7}" destId="{DE060053-84E6-4489-8B9C-F48CB4B57DE5}" srcOrd="0" destOrd="0" presId="urn:microsoft.com/office/officeart/2005/8/layout/orgChart1"/>
    <dgm:cxn modelId="{C046144C-50FC-4FF6-B146-5711F28E6E30}" type="presParOf" srcId="{C7C176D3-AF5C-440D-A0BD-647A2451E1D7}" destId="{C1D34DFF-D0D0-4353-9038-D399C8655469}" srcOrd="1" destOrd="0" presId="urn:microsoft.com/office/officeart/2005/8/layout/orgChart1"/>
    <dgm:cxn modelId="{2D395053-A4E3-433E-8D18-3108EDB83F21}" type="presParOf" srcId="{62A51B60-9821-41CF-804C-86BE42A695BC}" destId="{8732336F-76C7-4A7A-B82F-85F3517AD982}" srcOrd="1" destOrd="0" presId="urn:microsoft.com/office/officeart/2005/8/layout/orgChart1"/>
    <dgm:cxn modelId="{13E05D4C-FDD8-4FA6-B5C7-453999EC00E1}" type="presParOf" srcId="{62A51B60-9821-41CF-804C-86BE42A695BC}" destId="{A0E06186-FE09-4E92-8DEF-C79FA3C7B5C7}" srcOrd="2" destOrd="0" presId="urn:microsoft.com/office/officeart/2005/8/layout/orgChart1"/>
    <dgm:cxn modelId="{E6037382-34F8-46F0-B73D-3F1A841ABA0A}" type="presParOf" srcId="{4E594242-6391-407F-9B2C-ED9FAB5703E8}" destId="{738020EB-D3F1-4B9F-A537-BDC2C2CD96C1}" srcOrd="2" destOrd="0" presId="urn:microsoft.com/office/officeart/2005/8/layout/orgChart1"/>
    <dgm:cxn modelId="{CBBBAD49-B23C-4BBE-9A00-A7AB951B4E10}" type="presParOf" srcId="{4E594242-6391-407F-9B2C-ED9FAB5703E8}" destId="{61AB921F-6A77-4C7E-AFF2-85BC19190759}" srcOrd="3" destOrd="0" presId="urn:microsoft.com/office/officeart/2005/8/layout/orgChart1"/>
    <dgm:cxn modelId="{712B0A58-B082-4DB2-A9FA-0C953120F119}" type="presParOf" srcId="{61AB921F-6A77-4C7E-AFF2-85BC19190759}" destId="{D1D7F465-6ABB-4038-965C-29DA0F867D7A}" srcOrd="0" destOrd="0" presId="urn:microsoft.com/office/officeart/2005/8/layout/orgChart1"/>
    <dgm:cxn modelId="{F5F0A95C-8570-4D43-92F2-BB9DAD00DA41}" type="presParOf" srcId="{D1D7F465-6ABB-4038-965C-29DA0F867D7A}" destId="{6721E5F5-FF08-4890-95B9-5BD73E4C72E5}" srcOrd="0" destOrd="0" presId="urn:microsoft.com/office/officeart/2005/8/layout/orgChart1"/>
    <dgm:cxn modelId="{02C91DDE-8637-4A4E-A65B-523122896B95}" type="presParOf" srcId="{D1D7F465-6ABB-4038-965C-29DA0F867D7A}" destId="{C51A13F3-267A-4B66-A557-AB2D834DBA5C}" srcOrd="1" destOrd="0" presId="urn:microsoft.com/office/officeart/2005/8/layout/orgChart1"/>
    <dgm:cxn modelId="{D2DF5066-9569-4C1F-A45E-D48DA319107D}" type="presParOf" srcId="{61AB921F-6A77-4C7E-AFF2-85BC19190759}" destId="{997AF9C6-88AE-4D60-8504-7BDE4ABC26EF}" srcOrd="1" destOrd="0" presId="urn:microsoft.com/office/officeart/2005/8/layout/orgChart1"/>
    <dgm:cxn modelId="{EA2C9E07-BE61-4F39-9FFA-407AD400E06A}" type="presParOf" srcId="{61AB921F-6A77-4C7E-AFF2-85BC19190759}" destId="{E8488A62-0E8B-4625-ABFE-6040D7F8359F}" srcOrd="2" destOrd="0" presId="urn:microsoft.com/office/officeart/2005/8/layout/orgChart1"/>
    <dgm:cxn modelId="{FD4A0E8A-37D1-444E-8DDC-032078821ADB}" type="presParOf" srcId="{363B2922-BD7A-4D2C-9984-13794FAD053A}" destId="{A6A11CCB-C521-4C21-9DD7-B08FE2B75A4A}" srcOrd="2" destOrd="0" presId="urn:microsoft.com/office/officeart/2005/8/layout/orgChart1"/>
    <dgm:cxn modelId="{19A75AAB-12F5-43F9-B84B-2C5FC91C2090}" type="presParOf" srcId="{24A7F90C-B2DE-4BB7-9B58-BB6B4E239A3E}" destId="{88075763-156E-4E64-A4D4-18E6369100D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8020EB-D3F1-4B9F-A537-BDC2C2CD96C1}">
      <dsp:nvSpPr>
        <dsp:cNvPr id="0" name=""/>
        <dsp:cNvSpPr/>
      </dsp:nvSpPr>
      <dsp:spPr>
        <a:xfrm>
          <a:off x="5713912" y="2379816"/>
          <a:ext cx="980019" cy="351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668"/>
              </a:lnTo>
              <a:lnTo>
                <a:pt x="980019" y="181668"/>
              </a:lnTo>
              <a:lnTo>
                <a:pt x="980019" y="351754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1171C-9389-4CB2-8556-FD11FE15B29F}">
      <dsp:nvSpPr>
        <dsp:cNvPr id="0" name=""/>
        <dsp:cNvSpPr/>
      </dsp:nvSpPr>
      <dsp:spPr>
        <a:xfrm>
          <a:off x="4733893" y="2379816"/>
          <a:ext cx="980019" cy="340171"/>
        </a:xfrm>
        <a:custGeom>
          <a:avLst/>
          <a:gdLst/>
          <a:ahLst/>
          <a:cxnLst/>
          <a:rect l="0" t="0" r="0" b="0"/>
          <a:pathLst>
            <a:path>
              <a:moveTo>
                <a:pt x="980019" y="0"/>
              </a:moveTo>
              <a:lnTo>
                <a:pt x="980019" y="170085"/>
              </a:lnTo>
              <a:lnTo>
                <a:pt x="0" y="170085"/>
              </a:lnTo>
              <a:lnTo>
                <a:pt x="0" y="340171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F1AD8-280D-4587-AAD2-32C0F578ACD2}">
      <dsp:nvSpPr>
        <dsp:cNvPr id="0" name=""/>
        <dsp:cNvSpPr/>
      </dsp:nvSpPr>
      <dsp:spPr>
        <a:xfrm>
          <a:off x="3753874" y="1229710"/>
          <a:ext cx="1960038" cy="340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085"/>
              </a:lnTo>
              <a:lnTo>
                <a:pt x="1960038" y="170085"/>
              </a:lnTo>
              <a:lnTo>
                <a:pt x="1960038" y="34017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0AD2B-51C3-4E42-91E8-3F287B831ACE}">
      <dsp:nvSpPr>
        <dsp:cNvPr id="0" name=""/>
        <dsp:cNvSpPr/>
      </dsp:nvSpPr>
      <dsp:spPr>
        <a:xfrm>
          <a:off x="1793836" y="2379816"/>
          <a:ext cx="980019" cy="340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085"/>
              </a:lnTo>
              <a:lnTo>
                <a:pt x="980019" y="170085"/>
              </a:lnTo>
              <a:lnTo>
                <a:pt x="980019" y="340171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561BAA-35B1-4C84-B510-15DFB39CEE82}">
      <dsp:nvSpPr>
        <dsp:cNvPr id="0" name=""/>
        <dsp:cNvSpPr/>
      </dsp:nvSpPr>
      <dsp:spPr>
        <a:xfrm>
          <a:off x="813816" y="2379816"/>
          <a:ext cx="980019" cy="340171"/>
        </a:xfrm>
        <a:custGeom>
          <a:avLst/>
          <a:gdLst/>
          <a:ahLst/>
          <a:cxnLst/>
          <a:rect l="0" t="0" r="0" b="0"/>
          <a:pathLst>
            <a:path>
              <a:moveTo>
                <a:pt x="980019" y="0"/>
              </a:moveTo>
              <a:lnTo>
                <a:pt x="980019" y="170085"/>
              </a:lnTo>
              <a:lnTo>
                <a:pt x="0" y="170085"/>
              </a:lnTo>
              <a:lnTo>
                <a:pt x="0" y="340171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B013DB-D673-4809-88F2-CE1748B59725}">
      <dsp:nvSpPr>
        <dsp:cNvPr id="0" name=""/>
        <dsp:cNvSpPr/>
      </dsp:nvSpPr>
      <dsp:spPr>
        <a:xfrm>
          <a:off x="1793836" y="1229710"/>
          <a:ext cx="1960038" cy="340171"/>
        </a:xfrm>
        <a:custGeom>
          <a:avLst/>
          <a:gdLst/>
          <a:ahLst/>
          <a:cxnLst/>
          <a:rect l="0" t="0" r="0" b="0"/>
          <a:pathLst>
            <a:path>
              <a:moveTo>
                <a:pt x="1960038" y="0"/>
              </a:moveTo>
              <a:lnTo>
                <a:pt x="1960038" y="170085"/>
              </a:lnTo>
              <a:lnTo>
                <a:pt x="0" y="170085"/>
              </a:lnTo>
              <a:lnTo>
                <a:pt x="0" y="34017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999E9-4C03-404B-8B96-59B80E71EB76}">
      <dsp:nvSpPr>
        <dsp:cNvPr id="0" name=""/>
        <dsp:cNvSpPr/>
      </dsp:nvSpPr>
      <dsp:spPr>
        <a:xfrm>
          <a:off x="2943941" y="419777"/>
          <a:ext cx="1619866" cy="809933"/>
        </a:xfrm>
        <a:prstGeom prst="rect">
          <a:avLst/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alpha val="8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alpha val="8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2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Variable</a:t>
          </a:r>
        </a:p>
      </dsp:txBody>
      <dsp:txXfrm>
        <a:off x="2943941" y="419777"/>
        <a:ext cx="1619866" cy="809933"/>
      </dsp:txXfrm>
    </dsp:sp>
    <dsp:sp modelId="{A447CF09-7E14-4D11-96D1-7BAB102C003B}">
      <dsp:nvSpPr>
        <dsp:cNvPr id="0" name=""/>
        <dsp:cNvSpPr/>
      </dsp:nvSpPr>
      <dsp:spPr>
        <a:xfrm>
          <a:off x="983902" y="1569882"/>
          <a:ext cx="1619866" cy="809933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alpha val="7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alpha val="7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7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2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Categorical</a:t>
          </a:r>
        </a:p>
      </dsp:txBody>
      <dsp:txXfrm>
        <a:off x="983902" y="1569882"/>
        <a:ext cx="1619866" cy="809933"/>
      </dsp:txXfrm>
    </dsp:sp>
    <dsp:sp modelId="{2B97F628-7D55-4052-B22D-39CB37654B3A}">
      <dsp:nvSpPr>
        <dsp:cNvPr id="0" name=""/>
        <dsp:cNvSpPr/>
      </dsp:nvSpPr>
      <dsp:spPr>
        <a:xfrm>
          <a:off x="3883" y="2719988"/>
          <a:ext cx="1619866" cy="809933"/>
        </a:xfrm>
        <a:prstGeom prst="rect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alpha val="5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/>
            <a:t>Nominal</a:t>
          </a:r>
          <a:endParaRPr lang="en-GB" sz="2200" b="1" kern="1200" dirty="0"/>
        </a:p>
      </dsp:txBody>
      <dsp:txXfrm>
        <a:off x="3883" y="2719988"/>
        <a:ext cx="1619866" cy="809933"/>
      </dsp:txXfrm>
    </dsp:sp>
    <dsp:sp modelId="{5FEB8877-A7E1-4B61-A966-F656537731B4}">
      <dsp:nvSpPr>
        <dsp:cNvPr id="0" name=""/>
        <dsp:cNvSpPr/>
      </dsp:nvSpPr>
      <dsp:spPr>
        <a:xfrm>
          <a:off x="1963922" y="2719988"/>
          <a:ext cx="1619866" cy="809933"/>
        </a:xfrm>
        <a:prstGeom prst="rect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alpha val="5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dirty="0" smtClean="0"/>
            <a:t>Ordinal</a:t>
          </a:r>
          <a:endParaRPr lang="en-GB" sz="2200" b="1" kern="1200" dirty="0"/>
        </a:p>
      </dsp:txBody>
      <dsp:txXfrm>
        <a:off x="1963922" y="2719988"/>
        <a:ext cx="1619866" cy="809933"/>
      </dsp:txXfrm>
    </dsp:sp>
    <dsp:sp modelId="{0D6654F7-31C4-4B11-B90B-240386F22CED}">
      <dsp:nvSpPr>
        <dsp:cNvPr id="0" name=""/>
        <dsp:cNvSpPr/>
      </dsp:nvSpPr>
      <dsp:spPr>
        <a:xfrm>
          <a:off x="4903979" y="1569882"/>
          <a:ext cx="1619866" cy="809933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alpha val="7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alpha val="7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7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2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Numerical</a:t>
          </a:r>
        </a:p>
      </dsp:txBody>
      <dsp:txXfrm>
        <a:off x="4903979" y="1569882"/>
        <a:ext cx="1619866" cy="809933"/>
      </dsp:txXfrm>
    </dsp:sp>
    <dsp:sp modelId="{DE060053-84E6-4489-8B9C-F48CB4B57DE5}">
      <dsp:nvSpPr>
        <dsp:cNvPr id="0" name=""/>
        <dsp:cNvSpPr/>
      </dsp:nvSpPr>
      <dsp:spPr>
        <a:xfrm>
          <a:off x="3923960" y="2719988"/>
          <a:ext cx="1619866" cy="809933"/>
        </a:xfrm>
        <a:prstGeom prst="rect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alpha val="5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2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Discrete</a:t>
          </a:r>
        </a:p>
      </dsp:txBody>
      <dsp:txXfrm>
        <a:off x="3923960" y="2719988"/>
        <a:ext cx="1619866" cy="809933"/>
      </dsp:txXfrm>
    </dsp:sp>
    <dsp:sp modelId="{6721E5F5-FF08-4890-95B9-5BD73E4C72E5}">
      <dsp:nvSpPr>
        <dsp:cNvPr id="0" name=""/>
        <dsp:cNvSpPr/>
      </dsp:nvSpPr>
      <dsp:spPr>
        <a:xfrm>
          <a:off x="5883998" y="2731570"/>
          <a:ext cx="1619866" cy="809933"/>
        </a:xfrm>
        <a:prstGeom prst="rect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alpha val="5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2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Continuous</a:t>
          </a:r>
          <a:endParaRPr kumimoji="0" lang="en-GB" sz="2200" b="0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5883998" y="2731570"/>
        <a:ext cx="1619866" cy="80993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8020EB-D3F1-4B9F-A537-BDC2C2CD96C1}">
      <dsp:nvSpPr>
        <dsp:cNvPr id="0" name=""/>
        <dsp:cNvSpPr/>
      </dsp:nvSpPr>
      <dsp:spPr>
        <a:xfrm>
          <a:off x="5055094" y="1755273"/>
          <a:ext cx="867022" cy="311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721"/>
              </a:lnTo>
              <a:lnTo>
                <a:pt x="867022" y="160721"/>
              </a:lnTo>
              <a:lnTo>
                <a:pt x="867022" y="311196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1171C-9389-4CB2-8556-FD11FE15B29F}">
      <dsp:nvSpPr>
        <dsp:cNvPr id="0" name=""/>
        <dsp:cNvSpPr/>
      </dsp:nvSpPr>
      <dsp:spPr>
        <a:xfrm>
          <a:off x="4188072" y="1755273"/>
          <a:ext cx="867022" cy="300949"/>
        </a:xfrm>
        <a:custGeom>
          <a:avLst/>
          <a:gdLst/>
          <a:ahLst/>
          <a:cxnLst/>
          <a:rect l="0" t="0" r="0" b="0"/>
          <a:pathLst>
            <a:path>
              <a:moveTo>
                <a:pt x="867022" y="0"/>
              </a:moveTo>
              <a:lnTo>
                <a:pt x="867022" y="150474"/>
              </a:lnTo>
              <a:lnTo>
                <a:pt x="0" y="150474"/>
              </a:lnTo>
              <a:lnTo>
                <a:pt x="0" y="300949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F1AD8-280D-4587-AAD2-32C0F578ACD2}">
      <dsp:nvSpPr>
        <dsp:cNvPr id="0" name=""/>
        <dsp:cNvSpPr/>
      </dsp:nvSpPr>
      <dsp:spPr>
        <a:xfrm>
          <a:off x="3321049" y="737775"/>
          <a:ext cx="1734044" cy="300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474"/>
              </a:lnTo>
              <a:lnTo>
                <a:pt x="1734044" y="150474"/>
              </a:lnTo>
              <a:lnTo>
                <a:pt x="1734044" y="300949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0AD2B-51C3-4E42-91E8-3F287B831ACE}">
      <dsp:nvSpPr>
        <dsp:cNvPr id="0" name=""/>
        <dsp:cNvSpPr/>
      </dsp:nvSpPr>
      <dsp:spPr>
        <a:xfrm>
          <a:off x="1587005" y="1755273"/>
          <a:ext cx="867022" cy="300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474"/>
              </a:lnTo>
              <a:lnTo>
                <a:pt x="867022" y="150474"/>
              </a:lnTo>
              <a:lnTo>
                <a:pt x="867022" y="300949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561BAA-35B1-4C84-B510-15DFB39CEE82}">
      <dsp:nvSpPr>
        <dsp:cNvPr id="0" name=""/>
        <dsp:cNvSpPr/>
      </dsp:nvSpPr>
      <dsp:spPr>
        <a:xfrm>
          <a:off x="719983" y="1755273"/>
          <a:ext cx="867022" cy="300949"/>
        </a:xfrm>
        <a:custGeom>
          <a:avLst/>
          <a:gdLst/>
          <a:ahLst/>
          <a:cxnLst/>
          <a:rect l="0" t="0" r="0" b="0"/>
          <a:pathLst>
            <a:path>
              <a:moveTo>
                <a:pt x="867022" y="0"/>
              </a:moveTo>
              <a:lnTo>
                <a:pt x="867022" y="150474"/>
              </a:lnTo>
              <a:lnTo>
                <a:pt x="0" y="150474"/>
              </a:lnTo>
              <a:lnTo>
                <a:pt x="0" y="300949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B013DB-D673-4809-88F2-CE1748B59725}">
      <dsp:nvSpPr>
        <dsp:cNvPr id="0" name=""/>
        <dsp:cNvSpPr/>
      </dsp:nvSpPr>
      <dsp:spPr>
        <a:xfrm>
          <a:off x="1587005" y="737775"/>
          <a:ext cx="1734044" cy="300949"/>
        </a:xfrm>
        <a:custGeom>
          <a:avLst/>
          <a:gdLst/>
          <a:ahLst/>
          <a:cxnLst/>
          <a:rect l="0" t="0" r="0" b="0"/>
          <a:pathLst>
            <a:path>
              <a:moveTo>
                <a:pt x="1734044" y="0"/>
              </a:moveTo>
              <a:lnTo>
                <a:pt x="1734044" y="150474"/>
              </a:lnTo>
              <a:lnTo>
                <a:pt x="0" y="150474"/>
              </a:lnTo>
              <a:lnTo>
                <a:pt x="0" y="300949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999E9-4C03-404B-8B96-59B80E71EB76}">
      <dsp:nvSpPr>
        <dsp:cNvPr id="0" name=""/>
        <dsp:cNvSpPr/>
      </dsp:nvSpPr>
      <dsp:spPr>
        <a:xfrm>
          <a:off x="2604502" y="21228"/>
          <a:ext cx="1433094" cy="716547"/>
        </a:xfrm>
        <a:prstGeom prst="rect">
          <a:avLst/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alpha val="8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alpha val="8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6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Data</a:t>
          </a:r>
        </a:p>
      </dsp:txBody>
      <dsp:txXfrm>
        <a:off x="2604502" y="21228"/>
        <a:ext cx="1433094" cy="716547"/>
      </dsp:txXfrm>
    </dsp:sp>
    <dsp:sp modelId="{A447CF09-7E14-4D11-96D1-7BAB102C003B}">
      <dsp:nvSpPr>
        <dsp:cNvPr id="0" name=""/>
        <dsp:cNvSpPr/>
      </dsp:nvSpPr>
      <dsp:spPr>
        <a:xfrm>
          <a:off x="870458" y="1038725"/>
          <a:ext cx="1433094" cy="716547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alpha val="7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alpha val="7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7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6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Nature</a:t>
          </a:r>
        </a:p>
      </dsp:txBody>
      <dsp:txXfrm>
        <a:off x="870458" y="1038725"/>
        <a:ext cx="1433094" cy="716547"/>
      </dsp:txXfrm>
    </dsp:sp>
    <dsp:sp modelId="{2B97F628-7D55-4052-B22D-39CB37654B3A}">
      <dsp:nvSpPr>
        <dsp:cNvPr id="0" name=""/>
        <dsp:cNvSpPr/>
      </dsp:nvSpPr>
      <dsp:spPr>
        <a:xfrm>
          <a:off x="3435" y="2056223"/>
          <a:ext cx="1433094" cy="716547"/>
        </a:xfrm>
        <a:prstGeom prst="rect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alpha val="5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Qualitative</a:t>
          </a:r>
          <a:endParaRPr lang="en-GB" sz="1600" b="1" kern="1200" dirty="0"/>
        </a:p>
      </dsp:txBody>
      <dsp:txXfrm>
        <a:off x="3435" y="2056223"/>
        <a:ext cx="1433094" cy="716547"/>
      </dsp:txXfrm>
    </dsp:sp>
    <dsp:sp modelId="{5FEB8877-A7E1-4B61-A966-F656537731B4}">
      <dsp:nvSpPr>
        <dsp:cNvPr id="0" name=""/>
        <dsp:cNvSpPr/>
      </dsp:nvSpPr>
      <dsp:spPr>
        <a:xfrm>
          <a:off x="1737480" y="2056223"/>
          <a:ext cx="1433094" cy="716547"/>
        </a:xfrm>
        <a:prstGeom prst="rect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alpha val="5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Quantitative</a:t>
          </a:r>
          <a:endParaRPr lang="en-GB" sz="1600" b="1" kern="1200" dirty="0"/>
        </a:p>
      </dsp:txBody>
      <dsp:txXfrm>
        <a:off x="1737480" y="2056223"/>
        <a:ext cx="1433094" cy="716547"/>
      </dsp:txXfrm>
    </dsp:sp>
    <dsp:sp modelId="{0D6654F7-31C4-4B11-B90B-240386F22CED}">
      <dsp:nvSpPr>
        <dsp:cNvPr id="0" name=""/>
        <dsp:cNvSpPr/>
      </dsp:nvSpPr>
      <dsp:spPr>
        <a:xfrm>
          <a:off x="4338547" y="1038725"/>
          <a:ext cx="1433094" cy="716547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alpha val="7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alpha val="7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7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6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Time frame</a:t>
          </a:r>
        </a:p>
      </dsp:txBody>
      <dsp:txXfrm>
        <a:off x="4338547" y="1038725"/>
        <a:ext cx="1433094" cy="716547"/>
      </dsp:txXfrm>
    </dsp:sp>
    <dsp:sp modelId="{DE060053-84E6-4489-8B9C-F48CB4B57DE5}">
      <dsp:nvSpPr>
        <dsp:cNvPr id="0" name=""/>
        <dsp:cNvSpPr/>
      </dsp:nvSpPr>
      <dsp:spPr>
        <a:xfrm>
          <a:off x="3471524" y="2056223"/>
          <a:ext cx="1433094" cy="716547"/>
        </a:xfrm>
        <a:prstGeom prst="rect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alpha val="5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600" b="1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Cross-sectional	</a:t>
          </a:r>
          <a:endParaRPr kumimoji="0" lang="en-GB" sz="1600" b="1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3471524" y="2056223"/>
        <a:ext cx="1433094" cy="716547"/>
      </dsp:txXfrm>
    </dsp:sp>
    <dsp:sp modelId="{6721E5F5-FF08-4890-95B9-5BD73E4C72E5}">
      <dsp:nvSpPr>
        <dsp:cNvPr id="0" name=""/>
        <dsp:cNvSpPr/>
      </dsp:nvSpPr>
      <dsp:spPr>
        <a:xfrm>
          <a:off x="5205569" y="2066469"/>
          <a:ext cx="1433094" cy="716547"/>
        </a:xfrm>
        <a:prstGeom prst="rect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alpha val="5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600" b="1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Time-Series</a:t>
          </a:r>
          <a:endParaRPr kumimoji="0" lang="en-GB" sz="1600" b="0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5205569" y="2066469"/>
        <a:ext cx="1433094" cy="716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26846A1-6431-43BC-910D-0388FDE1CDE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B4CB93-9E18-4BAB-9350-48CF84DFD7AB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AA2E8-FFD3-48BF-A3F5-89316C74A7B5}" type="slidenum">
              <a:rPr lang="en-GB" smtClean="0"/>
              <a:pPr/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6CB2A5-18B8-4699-9A19-C363134A1745}" type="slidenum">
              <a:rPr lang="en-GB" smtClean="0"/>
              <a:pPr/>
              <a:t>16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A0D0FC-D484-4091-B70C-45E6B7F84D6D}" type="slidenum">
              <a:rPr lang="en-GB" smtClean="0"/>
              <a:pPr/>
              <a:t>17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9C882-645F-48BF-9DE4-6F83B44A704F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93A8C9-DAF9-4D96-935F-68D4B61E4114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D9D4CA-C1FA-482E-8670-5679761B9270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735B4-DE1A-4797-8E6C-D9C5D9E27B62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0A6C9F-C132-4936-8608-E8C74D16FE4A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CC045B-A4FE-4982-ADCE-93E5F4599FFD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B68E60-320A-4576-844D-861EA34D7A66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6355F7-87B4-4047-9B7A-53265D785434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E5AED-CD8A-4F74-A846-5369D706CBD8}" type="datetimeFigureOut">
              <a:rPr lang="en-US"/>
              <a:pPr>
                <a:defRPr/>
              </a:pPr>
              <a:t>12/10/2010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A0403-A136-4544-B635-997C3AAB7D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E0099-940A-405F-9D84-CC4A3290A9FB}" type="datetimeFigureOut">
              <a:rPr lang="en-US"/>
              <a:pPr>
                <a:defRPr/>
              </a:pPr>
              <a:t>12/10/2010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35AFC-1B0B-4554-972C-EA4CCAA118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D3F0D-D75F-4247-8316-2904D386C2C1}" type="datetimeFigureOut">
              <a:rPr lang="en-US"/>
              <a:pPr>
                <a:defRPr/>
              </a:pPr>
              <a:t>12/10/2010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5836D-324D-493F-AD07-166D89EDCD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>
                <a:solidFill>
                  <a:srgbClr val="A1B4B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A1946-7EFC-4876-8854-EEAC253E1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6CA4B-13FE-4E86-B62E-EA258E8F1072}" type="datetimeFigureOut">
              <a:rPr lang="en-US"/>
              <a:pPr>
                <a:defRPr/>
              </a:pPr>
              <a:t>12/10/2010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8BA7F-253E-4C57-B6CA-E85C78CC83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8C267-EA46-4107-BF3E-1EF230D2F835}" type="datetimeFigureOut">
              <a:rPr lang="en-US"/>
              <a:pPr>
                <a:defRPr/>
              </a:pPr>
              <a:t>12/10/2010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4EB01-0B70-4866-BDB8-889CF97A86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3E7A7-24E5-434B-8506-B9172C59FC20}" type="datetimeFigureOut">
              <a:rPr lang="en-US"/>
              <a:pPr>
                <a:defRPr/>
              </a:pPr>
              <a:t>12/10/2010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EE969-E947-4A79-A68C-05ABDEBD09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D0E34-0062-42C3-AE46-845914E036F3}" type="datetimeFigureOut">
              <a:rPr lang="en-US"/>
              <a:pPr>
                <a:defRPr/>
              </a:pPr>
              <a:t>12/10/2010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143D3-D13B-4B50-A0D6-EB0F2B1B92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8EA85-CA34-4873-95C8-FF6BAFF28291}" type="datetimeFigureOut">
              <a:rPr lang="en-US"/>
              <a:pPr>
                <a:defRPr/>
              </a:pPr>
              <a:t>12/10/2010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09950-36EC-43AE-836F-397D7B2FF3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79D86-47DE-49EA-BEA6-2B407220AF65}" type="datetimeFigureOut">
              <a:rPr lang="en-US"/>
              <a:pPr>
                <a:defRPr/>
              </a:pPr>
              <a:t>12/10/2010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711C9-1DD0-440A-9A7D-4F1D290420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EB6F8-0A8B-4B8C-9FEB-DC9B480DB691}" type="datetimeFigureOut">
              <a:rPr lang="en-US"/>
              <a:pPr>
                <a:defRPr/>
              </a:pPr>
              <a:t>12/10/2010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C882-0DBD-41C2-A57A-2C80713DAF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F34E3-8E2B-4400-AFE5-AB8F34AFF04C}" type="datetimeFigureOut">
              <a:rPr lang="en-US"/>
              <a:pPr>
                <a:defRPr/>
              </a:pPr>
              <a:t>12/10/2010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A9FF6-2DD0-4B72-882E-1FB4404B1A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C9919EF2-EAD1-462E-B844-61860FF32E06}" type="datetimeFigureOut">
              <a:rPr lang="en-US"/>
              <a:pPr>
                <a:defRPr/>
              </a:pPr>
              <a:t>12/10/2010</a:t>
            </a:fld>
            <a:endParaRPr lang="en-US" dirty="0">
              <a:solidFill>
                <a:srgbClr val="D1EAEE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FFF1A34C-7DC7-4943-958A-1F3A580B00C8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D1EAEE"/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  <p:sldLayoutId id="2147484312" r:id="rId12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1883229"/>
            <a:ext cx="7824019" cy="2688771"/>
          </a:xfrm>
        </p:spPr>
        <p:txBody>
          <a:bodyPr/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GB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Quantitative Techniques</a:t>
            </a:r>
            <a:br>
              <a:rPr lang="en-GB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GB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</a:t>
            </a:r>
            <a:br>
              <a:rPr lang="en-GB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GB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Business</a:t>
            </a:r>
            <a:endParaRPr lang="en-GB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algn="ctr"/>
            <a:r>
              <a:rPr lang="en-GB" b="1" smtClean="0"/>
              <a:t>Numerical Variable</a:t>
            </a:r>
            <a:endParaRPr lang="en-US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35075"/>
            <a:ext cx="7788275" cy="542925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A variable whose values are numerical in nature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92200" y="1841500"/>
          <a:ext cx="58166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300"/>
                <a:gridCol w="2908300"/>
              </a:tblGrid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Values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Collar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r>
                        <a:rPr lang="en-US" baseline="0" dirty="0" smtClean="0"/>
                        <a:t>, 14.5, 15, 15.5</a:t>
                      </a:r>
                      <a:r>
                        <a:rPr lang="en-US" dirty="0" smtClean="0"/>
                        <a:t>……….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Height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5.7, 5.8,</a:t>
                      </a:r>
                      <a:r>
                        <a:rPr lang="en-US" baseline="0" dirty="0" smtClean="0"/>
                        <a:t> 5.3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of employees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23,</a:t>
                      </a:r>
                      <a:r>
                        <a:rPr lang="en-US" baseline="0" dirty="0" smtClean="0"/>
                        <a:t> 45, 69, 100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3598863"/>
            <a:ext cx="7848600" cy="317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/>
              <a:t>Types of Numerical variable</a:t>
            </a:r>
          </a:p>
          <a:p>
            <a:pPr>
              <a:defRPr/>
            </a:pPr>
            <a:r>
              <a:rPr lang="en-US" dirty="0"/>
              <a:t>                  </a:t>
            </a:r>
          </a:p>
          <a:p>
            <a:pPr marL="1092200" indent="-342900">
              <a:buFont typeface="+mj-lt"/>
              <a:buAutoNum type="arabicPeriod"/>
              <a:defRPr/>
            </a:pPr>
            <a:r>
              <a:rPr lang="en-US" b="1" dirty="0"/>
              <a:t>Discrete variable</a:t>
            </a:r>
          </a:p>
          <a:p>
            <a:pPr marL="1092200" indent="-342900">
              <a:defRPr/>
            </a:pPr>
            <a:r>
              <a:rPr lang="en-US" dirty="0"/>
              <a:t>	A  numerical variable whose values have same interval </a:t>
            </a:r>
          </a:p>
          <a:p>
            <a:pPr marL="1092200" indent="-342900">
              <a:defRPr/>
            </a:pPr>
            <a:r>
              <a:rPr lang="en-US" dirty="0"/>
              <a:t>	Example</a:t>
            </a:r>
          </a:p>
          <a:p>
            <a:pPr marL="1092200" indent="-342900">
              <a:defRPr/>
            </a:pPr>
            <a:r>
              <a:rPr lang="en-US" dirty="0"/>
              <a:t>		collar size	14.5, 15, 15.5……..		  </a:t>
            </a:r>
          </a:p>
          <a:p>
            <a:pPr marL="1092200" indent="-342900">
              <a:defRPr/>
            </a:pPr>
            <a:r>
              <a:rPr lang="en-US" b="1" dirty="0"/>
              <a:t>2.  continuous variable</a:t>
            </a:r>
          </a:p>
          <a:p>
            <a:pPr marL="1092200" indent="-342900">
              <a:defRPr/>
            </a:pPr>
            <a:r>
              <a:rPr lang="en-US" dirty="0"/>
              <a:t>      A numerical variable whose values don’t have same interval	</a:t>
            </a:r>
          </a:p>
          <a:p>
            <a:pPr marL="1092200" indent="-342900">
              <a:defRPr/>
            </a:pPr>
            <a:r>
              <a:rPr lang="en-US" dirty="0"/>
              <a:t>	Example						</a:t>
            </a:r>
          </a:p>
          <a:p>
            <a:pPr marL="1092200" indent="-342900">
              <a:defRPr/>
            </a:pPr>
            <a:r>
              <a:rPr lang="en-US" dirty="0"/>
              <a:t>		speed          	 40.1, 45, 67……….</a:t>
            </a:r>
          </a:p>
          <a:p>
            <a:pPr marL="1092200" indent="-342900">
              <a:defRPr/>
            </a:pPr>
            <a:r>
              <a:rPr lang="en-US" b="1" dirty="0"/>
              <a:t>       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377825"/>
            <a:ext cx="8229600" cy="973138"/>
          </a:xfrm>
        </p:spPr>
        <p:txBody>
          <a:bodyPr>
            <a:norm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Research Question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6450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GB" dirty="0" smtClean="0"/>
              <a:t>	Research problem needs to be translated into one or more research questions that are defined as 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en-US" dirty="0" smtClean="0"/>
              <a:t>	“A research question is an interrogative statement that seeks for the tentative relationship among variables and clarifies what the researcher wants to  answer.”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2800" b="1" dirty="0" smtClean="0"/>
              <a:t>Example</a:t>
            </a:r>
            <a:r>
              <a:rPr lang="en-US" dirty="0" smtClean="0"/>
              <a:t> </a:t>
            </a:r>
          </a:p>
          <a:p>
            <a:pPr marL="804863">
              <a:defRPr/>
            </a:pPr>
            <a:r>
              <a:rPr lang="en-US" sz="2000" dirty="0" smtClean="0"/>
              <a:t>What is the impact of advertisement on sales of a new product in the market</a:t>
            </a:r>
          </a:p>
          <a:p>
            <a:pPr marL="804863">
              <a:defRPr/>
            </a:pPr>
            <a:r>
              <a:rPr lang="en-US" sz="2000" dirty="0" smtClean="0"/>
              <a:t>What is the annual turnover of employees in Higher educational institutions of Pakistan </a:t>
            </a:r>
          </a:p>
          <a:p>
            <a:pPr marL="804863">
              <a:defRPr/>
            </a:pPr>
            <a:r>
              <a:rPr lang="en-US" sz="2000" dirty="0" smtClean="0"/>
              <a:t>Does investing in stock market yield more return on investment as compare to investment in real estate. 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GB" dirty="0" smtClean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501650"/>
            <a:ext cx="8229600" cy="869950"/>
          </a:xfrm>
        </p:spPr>
        <p:txBody>
          <a:bodyPr>
            <a:norm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Type of Research Question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79425" y="1089025"/>
            <a:ext cx="8355013" cy="507047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2120900" algn="l"/>
              </a:tabLst>
              <a:defRPr/>
            </a:pPr>
            <a:r>
              <a:rPr lang="en-GB" dirty="0" smtClean="0"/>
              <a:t>Descriptive:    </a:t>
            </a:r>
            <a:r>
              <a:rPr lang="en-GB" sz="2400" dirty="0" smtClean="0"/>
              <a:t>A question that is answered through Summarising 	data about a single variable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tabLst>
                <a:tab pos="1206500" algn="l"/>
                <a:tab pos="1320800" algn="l"/>
              </a:tabLst>
              <a:defRPr/>
            </a:pPr>
            <a:r>
              <a:rPr lang="en-GB" sz="2200" dirty="0" smtClean="0"/>
              <a:t>E.g.: </a:t>
            </a:r>
            <a:r>
              <a:rPr lang="en-US" sz="2000" dirty="0" smtClean="0"/>
              <a:t>What is the annual turnover of employees in Higher 	educational institutions of Pakistan 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tabLst>
                <a:tab pos="1206500" algn="l"/>
                <a:tab pos="1320800" algn="l"/>
              </a:tabLst>
              <a:defRPr/>
            </a:pPr>
            <a:endParaRPr lang="en-GB" dirty="0" smtClean="0"/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2171700" algn="l"/>
              </a:tabLst>
              <a:defRPr/>
            </a:pPr>
            <a:r>
              <a:rPr lang="en-GB" dirty="0" smtClean="0"/>
              <a:t>Associational: </a:t>
            </a:r>
            <a:r>
              <a:rPr lang="en-GB" sz="2400" dirty="0" smtClean="0"/>
              <a:t>A question that is answered through 	determining strength and direction of 	relationship between two or more variables 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tabLst>
                <a:tab pos="1206500" algn="l"/>
              </a:tabLst>
              <a:defRPr/>
            </a:pPr>
            <a:r>
              <a:rPr lang="en-GB" sz="2200" dirty="0" smtClean="0"/>
              <a:t>E.g.: </a:t>
            </a:r>
            <a:r>
              <a:rPr lang="en-US" sz="2000" dirty="0" smtClean="0"/>
              <a:t>What is the impact of advertisement on sales of a new product in 	the market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tabLst>
                <a:tab pos="1206500" algn="l"/>
              </a:tabLst>
              <a:defRPr/>
            </a:pPr>
            <a:endParaRPr lang="en-US" sz="20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2006600" algn="l"/>
              </a:tabLst>
              <a:defRPr/>
            </a:pPr>
            <a:r>
              <a:rPr lang="en-GB" dirty="0" smtClean="0"/>
              <a:t>Difference:    </a:t>
            </a:r>
            <a:r>
              <a:rPr lang="en-GB" sz="2400" dirty="0" smtClean="0"/>
              <a:t>A question that is answered through comparing and 	contrasting two groups or variables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GB" sz="2200" dirty="0" smtClean="0"/>
              <a:t>E.g.: </a:t>
            </a:r>
            <a:r>
              <a:rPr lang="en-US" sz="2000" dirty="0" smtClean="0"/>
              <a:t>Does investing in stock market yield more return on investment as compare to investment in real estate. 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GB" sz="2200" dirty="0" smtClean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422275"/>
            <a:ext cx="8199438" cy="1000125"/>
          </a:xfrm>
        </p:spPr>
        <p:txBody>
          <a:bodyPr>
            <a:norm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Research Hypotheses</a:t>
            </a:r>
            <a:endParaRPr lang="en-GB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58775" y="1365250"/>
            <a:ext cx="8229600" cy="4870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“Research hypotheses are predictive statements about  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GB" dirty="0" smtClean="0"/>
              <a:t>      the relationship between two variables”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GB" dirty="0" smtClean="0"/>
              <a:t>Types of Hypothesis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GB" sz="2000" dirty="0" smtClean="0"/>
              <a:t>There are two types of hypothesis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GB" sz="1600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tabLst>
                <a:tab pos="749300" algn="l"/>
              </a:tabLst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GB" dirty="0" smtClean="0"/>
              <a:t>Null Hypothesis</a:t>
            </a:r>
          </a:p>
          <a:p>
            <a:pPr marL="793750" eaLnBrk="1" hangingPunct="1">
              <a:lnSpc>
                <a:spcPct val="90000"/>
              </a:lnSpc>
              <a:buFont typeface="Wingdings 2" pitchFamily="18" charset="2"/>
              <a:buNone/>
              <a:tabLst>
                <a:tab pos="1320800" algn="l"/>
              </a:tabLst>
              <a:defRPr/>
            </a:pPr>
            <a:r>
              <a:rPr lang="en-GB" sz="2000" dirty="0" smtClean="0"/>
              <a:t>Ho = There is no relationship between Advertising and Sales</a:t>
            </a:r>
          </a:p>
          <a:p>
            <a:pPr marL="793750" eaLnBrk="1" hangingPunct="1">
              <a:lnSpc>
                <a:spcPct val="90000"/>
              </a:lnSpc>
              <a:buFont typeface="Wingdings 2" pitchFamily="18" charset="2"/>
              <a:buNone/>
              <a:tabLst>
                <a:tab pos="1320800" algn="l"/>
              </a:tabLst>
              <a:defRPr/>
            </a:pPr>
            <a:endParaRPr lang="en-GB" sz="1800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tabLst>
                <a:tab pos="749300" algn="l"/>
              </a:tabLst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GB" dirty="0" smtClean="0"/>
              <a:t>Alternative Hypothesis</a:t>
            </a:r>
          </a:p>
          <a:p>
            <a:pPr marL="1257300" indent="-67310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GB" sz="2000" dirty="0" smtClean="0"/>
              <a:t>H1 = There is relationship between advertising and sales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GB" dirty="0" smtClean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06450"/>
          </a:xfrm>
        </p:spPr>
        <p:txBody>
          <a:bodyPr/>
          <a:lstStyle/>
          <a:p>
            <a:pPr algn="ctr"/>
            <a:r>
              <a:rPr lang="en-US" sz="4400" smtClean="0"/>
              <a:t>Research Question Vs. Hypothesis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5600" y="1897063"/>
          <a:ext cx="8407400" cy="2657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3700"/>
                <a:gridCol w="4203700"/>
              </a:tblGrid>
              <a:tr h="664371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Research 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Hypothesis</a:t>
                      </a:r>
                      <a:endParaRPr lang="en-US" dirty="0"/>
                    </a:p>
                  </a:txBody>
                  <a:tcPr/>
                </a:tc>
              </a:tr>
              <a:tr h="664371"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</a:pPr>
                      <a:r>
                        <a:rPr lang="en-US" dirty="0" smtClean="0"/>
                        <a:t> </a:t>
                      </a:r>
                      <a:r>
                        <a:rPr lang="en-US" sz="1800" dirty="0" smtClean="0"/>
                        <a:t>Interrogative  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Simple statement</a:t>
                      </a:r>
                      <a:endParaRPr lang="en-US" dirty="0"/>
                    </a:p>
                  </a:txBody>
                  <a:tcPr/>
                </a:tc>
              </a:tr>
              <a:tr h="664371"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</a:pPr>
                      <a:r>
                        <a:rPr lang="en-US" sz="1800" dirty="0" smtClean="0"/>
                        <a:t>Non-Predictive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Predictive</a:t>
                      </a:r>
                      <a:endParaRPr lang="en-US" dirty="0"/>
                    </a:p>
                  </a:txBody>
                  <a:tcPr/>
                </a:tc>
              </a:tr>
              <a:tr h="664371"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</a:pPr>
                      <a:r>
                        <a:rPr lang="en-US" sz="1800" dirty="0" smtClean="0"/>
                        <a:t>Non-Directional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Directional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Activity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14338" y="2217738"/>
            <a:ext cx="8229600" cy="4389437"/>
          </a:xfrm>
        </p:spPr>
        <p:txBody>
          <a:bodyPr/>
          <a:lstStyle/>
          <a:p>
            <a:pPr eaLnBrk="1" hangingPunct="1"/>
            <a:r>
              <a:rPr lang="en-GB" smtClean="0"/>
              <a:t>In groups of four, use the variables provided to write:</a:t>
            </a:r>
          </a:p>
          <a:p>
            <a:pPr lvl="1" eaLnBrk="1" hangingPunct="1"/>
            <a:r>
              <a:rPr lang="en-GB" smtClean="0"/>
              <a:t>An associational question</a:t>
            </a:r>
          </a:p>
          <a:p>
            <a:pPr lvl="1" eaLnBrk="1" hangingPunct="1"/>
            <a:r>
              <a:rPr lang="en-GB" smtClean="0"/>
              <a:t>A difference question</a:t>
            </a:r>
          </a:p>
          <a:p>
            <a:pPr lvl="1" eaLnBrk="1" hangingPunct="1"/>
            <a:r>
              <a:rPr lang="en-GB" smtClean="0"/>
              <a:t>A descriptive question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8229600" cy="895350"/>
          </a:xfrm>
        </p:spPr>
        <p:txBody>
          <a:bodyPr>
            <a:norm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Data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14338" y="1392238"/>
            <a:ext cx="8229600" cy="6270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2800" smtClean="0"/>
              <a:t>Set of raw facts figures is called Data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/>
              <a:t>Example:	Age- 16, 18, 20, 21, 23,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/>
              <a:t>			Nationality- Pakistani, Indian, American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Types of Data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 </a:t>
            </a:r>
            <a:endParaRPr lang="en-GB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876301" y="3479801"/>
          <a:ext cx="6642100" cy="2793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2163" y="5321300"/>
            <a:ext cx="1366837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</a:rPr>
              <a:t>Gender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</a:rPr>
              <a:t>Male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</a:rPr>
              <a:t>Female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5700" y="5321300"/>
            <a:ext cx="2070100" cy="1231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</a:rPr>
              <a:t>Motivation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</a:rPr>
              <a:t>Highly Motivated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</a:rPr>
              <a:t>Moderately Motivated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</a:rPr>
              <a:t>Less Motivated</a:t>
            </a:r>
          </a:p>
        </p:txBody>
      </p:sp>
      <p:sp>
        <p:nvSpPr>
          <p:cNvPr id="30724" name="TextBox 7"/>
          <p:cNvSpPr txBox="1">
            <a:spLocks noChangeArrowheads="1"/>
          </p:cNvSpPr>
          <p:nvPr/>
        </p:nvSpPr>
        <p:spPr bwMode="auto">
          <a:xfrm>
            <a:off x="4711700" y="5461000"/>
            <a:ext cx="18415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1400"/>
              <a:t>No of students</a:t>
            </a:r>
          </a:p>
          <a:p>
            <a:pPr marL="342900" indent="-342900">
              <a:buFontTx/>
              <a:buAutoNum type="arabicPeriod"/>
            </a:pPr>
            <a:r>
              <a:rPr lang="en-US" sz="1400"/>
              <a:t>No of chairs</a:t>
            </a:r>
          </a:p>
          <a:p>
            <a:pPr marL="342900" indent="-342900">
              <a:buFontTx/>
              <a:buAutoNum type="arabicPeriod"/>
            </a:pPr>
            <a:r>
              <a:rPr lang="en-US" sz="1400"/>
              <a:t>Collar size</a:t>
            </a:r>
          </a:p>
        </p:txBody>
      </p:sp>
      <p:sp>
        <p:nvSpPr>
          <p:cNvPr id="30725" name="TextBox 10"/>
          <p:cNvSpPr txBox="1">
            <a:spLocks noChangeArrowheads="1"/>
          </p:cNvSpPr>
          <p:nvPr/>
        </p:nvSpPr>
        <p:spPr bwMode="auto">
          <a:xfrm>
            <a:off x="6743700" y="5486400"/>
            <a:ext cx="18415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1400"/>
              <a:t>Height</a:t>
            </a:r>
          </a:p>
          <a:p>
            <a:pPr marL="342900" indent="-342900">
              <a:buFontTx/>
              <a:buAutoNum type="arabicPeriod"/>
            </a:pPr>
            <a:r>
              <a:rPr lang="en-US" sz="1400"/>
              <a:t>Weight</a:t>
            </a:r>
          </a:p>
          <a:p>
            <a:pPr marL="342900" indent="-342900">
              <a:buFontTx/>
              <a:buAutoNum type="arabicPeriod"/>
            </a:pPr>
            <a:r>
              <a:rPr lang="en-US" sz="1400"/>
              <a:t>speed</a:t>
            </a:r>
          </a:p>
          <a:p>
            <a:pPr marL="342900" indent="-342900">
              <a:buFontTx/>
              <a:buAutoNum type="arabicPeriod"/>
            </a:pPr>
            <a:endParaRPr lang="en-US" sz="1400"/>
          </a:p>
        </p:txBody>
      </p:sp>
      <p:sp>
        <p:nvSpPr>
          <p:cNvPr id="13" name="Rectangle 12"/>
          <p:cNvSpPr/>
          <p:nvPr/>
        </p:nvSpPr>
        <p:spPr>
          <a:xfrm>
            <a:off x="774700" y="425450"/>
            <a:ext cx="7543800" cy="12017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Types of Variable</a:t>
            </a: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3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with respect to data</a:t>
            </a:r>
            <a:endParaRPr lang="en-US" sz="4000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76250" y="1912938"/>
            <a:ext cx="8229600" cy="18018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9600" smtClean="0"/>
              <a:t>Thank You!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34975" y="1020763"/>
            <a:ext cx="8229600" cy="1143000"/>
          </a:xfrm>
        </p:spPr>
        <p:txBody>
          <a:bodyPr/>
          <a:lstStyle/>
          <a:p>
            <a:pPr algn="ctr"/>
            <a:r>
              <a:rPr lang="en-US" smtClean="0"/>
              <a:t>Quantitative Techniques in Business (QTB)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44500" y="2287588"/>
            <a:ext cx="8229600" cy="1535112"/>
          </a:xfrm>
        </p:spPr>
        <p:txBody>
          <a:bodyPr/>
          <a:lstStyle/>
          <a:p>
            <a:r>
              <a:rPr lang="en-US" smtClean="0"/>
              <a:t>Quantitative Techniques are the techniques used to gather, sort, analyze and interpret numerical data in order to improve business decisions.</a:t>
            </a:r>
          </a:p>
          <a:p>
            <a:pPr>
              <a:buFont typeface="Wingdings 2" pitchFamily="18" charset="2"/>
              <a:buNone/>
            </a:pPr>
            <a:endParaRPr lang="en-US" sz="1200" smtClean="0"/>
          </a:p>
          <a:p>
            <a:r>
              <a:rPr lang="en-US" smtClean="0"/>
              <a:t>Numerical data</a:t>
            </a:r>
          </a:p>
          <a:p>
            <a:pPr algn="just">
              <a:buFont typeface="Wingdings 2" pitchFamily="18" charset="2"/>
              <a:buNone/>
            </a:pPr>
            <a:r>
              <a:rPr lang="en-US" sz="1800" smtClean="0"/>
              <a:t>	Numerical data (or quantitative data) is data measured or identified on a numerical scale. Numerical data can be analysed using statistical methods, and results can be displayed using tables, charts, histograms and graphs</a:t>
            </a:r>
          </a:p>
          <a:p>
            <a:pPr algn="just">
              <a:buFont typeface="Wingdings 2" pitchFamily="18" charset="2"/>
              <a:buNone/>
            </a:pPr>
            <a:r>
              <a:rPr lang="en-US" sz="1800" smtClean="0"/>
              <a:t>Examples</a:t>
            </a:r>
          </a:p>
          <a:p>
            <a:pPr algn="just">
              <a:buFont typeface="Wingdings 2" pitchFamily="18" charset="2"/>
              <a:buNone/>
            </a:pPr>
            <a:r>
              <a:rPr lang="en-US" sz="1800" smtClean="0"/>
              <a:t>Company sales (millions) 				</a:t>
            </a:r>
            <a:r>
              <a:rPr lang="en-US" sz="1800" smtClean="0">
                <a:latin typeface="Arial" charset="0"/>
                <a:cs typeface="Arial" charset="0"/>
              </a:rPr>
              <a:t>18, 12, 20, etc</a:t>
            </a:r>
          </a:p>
          <a:p>
            <a:pPr algn="just">
              <a:buFont typeface="Wingdings 2" pitchFamily="18" charset="2"/>
              <a:buNone/>
            </a:pPr>
            <a:r>
              <a:rPr lang="en-US" sz="1800" smtClean="0"/>
              <a:t>Number of employees in company(hundreds)		</a:t>
            </a:r>
            <a:r>
              <a:rPr lang="en-US" sz="1800" smtClean="0">
                <a:latin typeface="Arial" charset="0"/>
                <a:cs typeface="Arial" charset="0"/>
              </a:rPr>
              <a:t>15, 8, 5, etc</a:t>
            </a:r>
            <a:r>
              <a:rPr lang="en-US" sz="1800" smtClean="0"/>
              <a:t>	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14338" y="595313"/>
            <a:ext cx="8229600" cy="688975"/>
          </a:xfrm>
        </p:spPr>
        <p:txBody>
          <a:bodyPr/>
          <a:lstStyle/>
          <a:p>
            <a:pPr algn="ctr"/>
            <a:r>
              <a:rPr lang="en-US" smtClean="0"/>
              <a:t>Why Study QTB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8138"/>
            <a:ext cx="8229600" cy="5465762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dirty="0" smtClean="0"/>
              <a:t>Studying QTB is essential as it enables to </a:t>
            </a:r>
          </a:p>
          <a:p>
            <a:pPr marL="519113" algn="just">
              <a:defRPr/>
            </a:pPr>
            <a:r>
              <a:rPr lang="en-US" sz="2400" dirty="0" smtClean="0"/>
              <a:t>Gather, sort, analyze and interpret the data </a:t>
            </a:r>
          </a:p>
          <a:p>
            <a:pPr marL="519113" algn="just">
              <a:defRPr/>
            </a:pPr>
            <a:r>
              <a:rPr lang="en-US" sz="2400" dirty="0" smtClean="0"/>
              <a:t>Have needed, timely, accurate, yet relevant information. </a:t>
            </a:r>
          </a:p>
          <a:p>
            <a:pPr marL="519113" algn="just">
              <a:defRPr/>
            </a:pPr>
            <a:r>
              <a:rPr lang="en-US" sz="2400" dirty="0" smtClean="0"/>
              <a:t>Understand and compare different types of situations </a:t>
            </a:r>
          </a:p>
          <a:p>
            <a:pPr marL="519113" algn="just">
              <a:defRPr/>
            </a:pPr>
            <a:r>
              <a:rPr lang="en-US" sz="2400" dirty="0" smtClean="0"/>
              <a:t>Predict and forecast about the future needs of the business</a:t>
            </a:r>
          </a:p>
          <a:p>
            <a:pPr marL="519113" algn="just">
              <a:defRPr/>
            </a:pPr>
            <a:r>
              <a:rPr lang="en-US" sz="2400" dirty="0" smtClean="0"/>
              <a:t>Develop effective policies and business related strategies</a:t>
            </a:r>
          </a:p>
          <a:p>
            <a:pPr marL="519113" algn="just">
              <a:defRPr/>
            </a:pPr>
            <a:r>
              <a:rPr lang="en-US" sz="2400" dirty="0" smtClean="0"/>
              <a:t>Make effective decisions to achieve business goals efficiently</a:t>
            </a:r>
          </a:p>
          <a:p>
            <a:pPr marL="519113" algn="just">
              <a:defRPr/>
            </a:pPr>
            <a:r>
              <a:rPr lang="en-US" sz="2400" dirty="0" smtClean="0"/>
              <a:t>Research is based on QTB </a:t>
            </a:r>
          </a:p>
          <a:p>
            <a:pPr marL="519113" algn="just">
              <a:defRPr/>
            </a:pPr>
            <a:r>
              <a:rPr lang="en-US" sz="2400" dirty="0" smtClean="0"/>
              <a:t>Final thesis is based on QTB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46050"/>
            <a:ext cx="8229600" cy="1143000"/>
          </a:xfrm>
        </p:spPr>
        <p:txBody>
          <a:bodyPr/>
          <a:lstStyle/>
          <a:p>
            <a:pPr algn="ctr"/>
            <a:r>
              <a:rPr lang="en-US" smtClean="0"/>
              <a:t>Research Problem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51000"/>
            <a:ext cx="8229600" cy="44227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z="2000" b="1" smtClean="0"/>
              <a:t>“Any problem or opportunity that needs to be addressed through research process of data collection and analysis is called Research Problem”</a:t>
            </a:r>
            <a:endParaRPr lang="en-US" b="1" smtClean="0"/>
          </a:p>
          <a:p>
            <a:r>
              <a:rPr lang="en-US" b="1" smtClean="0"/>
              <a:t>Examples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 lvl="1"/>
            <a:r>
              <a:rPr lang="en-US" sz="2000" smtClean="0"/>
              <a:t>Human Resource manager  wants to develop HR policies regarding employees turnover  in order to reduce it. </a:t>
            </a:r>
          </a:p>
          <a:p>
            <a:pPr lvl="1"/>
            <a:r>
              <a:rPr lang="en-US" sz="2000" smtClean="0"/>
              <a:t>Marketing manager wants to launch a new product successfully using advertisement as promotional tool</a:t>
            </a:r>
          </a:p>
          <a:p>
            <a:pPr lvl="1"/>
            <a:r>
              <a:rPr lang="en-US" sz="2000" smtClean="0"/>
              <a:t> Finance manager needs to invest excessive money profitably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Statement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problem statement is a clear and concise description of any business issue that seeks for Description, Association or difference of two or more variables.</a:t>
            </a:r>
          </a:p>
          <a:p>
            <a:pPr>
              <a:buFont typeface="Wingdings 2" pitchFamily="18" charset="2"/>
              <a:buNone/>
            </a:pPr>
            <a:endParaRPr lang="en-US" sz="1600" b="1" smtClean="0"/>
          </a:p>
          <a:p>
            <a:pPr>
              <a:buFont typeface="Wingdings 2" pitchFamily="18" charset="2"/>
              <a:buNone/>
            </a:pPr>
            <a:r>
              <a:rPr lang="en-US" b="1" smtClean="0"/>
              <a:t>Example</a:t>
            </a:r>
          </a:p>
          <a:p>
            <a:r>
              <a:rPr lang="en-US" sz="2000" smtClean="0"/>
              <a:t>Measure the annual turnover of employees in Higher educational sector of Pakistan </a:t>
            </a:r>
          </a:p>
          <a:p>
            <a:r>
              <a:rPr lang="en-US" sz="2000" smtClean="0"/>
              <a:t>Does advertisement contribute to the sales of a new product in the market</a:t>
            </a:r>
          </a:p>
          <a:p>
            <a:r>
              <a:rPr lang="en-US" sz="2000" smtClean="0"/>
              <a:t>Which of the two options i.e. stock market or real estate is better for   investment.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>
            <a:norm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What is Variable?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717675"/>
            <a:ext cx="8229600" cy="4389438"/>
          </a:xfrm>
        </p:spPr>
        <p:txBody>
          <a:bodyPr/>
          <a:lstStyle/>
          <a:p>
            <a:pPr marL="419100" indent="-382588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mtClean="0"/>
              <a:t>Vary + able  =  Change + able</a:t>
            </a:r>
          </a:p>
          <a:p>
            <a:pPr marL="419100" indent="-382588"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800" smtClean="0"/>
          </a:p>
          <a:p>
            <a:pPr marL="419100" indent="-382588" eaLnBrk="1" hangingPunct="1">
              <a:spcBef>
                <a:spcPct val="0"/>
              </a:spcBef>
              <a:buFont typeface="Wingdings 2" pitchFamily="18" charset="2"/>
              <a:buChar char=""/>
            </a:pPr>
            <a:r>
              <a:rPr lang="en-US" b="1" smtClean="0"/>
              <a:t>Variable</a:t>
            </a:r>
            <a:r>
              <a:rPr lang="en-US" smtClean="0"/>
              <a:t> is a characteristic of anything that can vary (Change).</a:t>
            </a:r>
          </a:p>
          <a:p>
            <a:pPr marL="419100" indent="-382588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mtClean="0"/>
              <a:t>			</a:t>
            </a:r>
          </a:p>
          <a:p>
            <a:pPr marL="1060450" lvl="2" indent="-382588" eaLnBrk="1" hangingPunct="1">
              <a:spcBef>
                <a:spcPct val="0"/>
              </a:spcBef>
              <a:buFont typeface="Wingdings 2" pitchFamily="18" charset="2"/>
              <a:buChar char=""/>
            </a:pPr>
            <a:r>
              <a:rPr lang="en-US" smtClean="0"/>
              <a:t>Examples</a:t>
            </a:r>
          </a:p>
          <a:p>
            <a:pPr marL="1270000" lvl="3" indent="-273050" eaLnBrk="1" hangingPunct="1"/>
            <a:r>
              <a:rPr lang="en-US" sz="1600" smtClean="0"/>
              <a:t>Gender  		(Male, Female)</a:t>
            </a:r>
          </a:p>
          <a:p>
            <a:pPr marL="1270000" lvl="3" indent="-273050" eaLnBrk="1" hangingPunct="1"/>
            <a:r>
              <a:rPr lang="en-US" sz="1600" smtClean="0"/>
              <a:t>Age 			(20 years, 30 years, 50 years)</a:t>
            </a:r>
          </a:p>
          <a:p>
            <a:pPr marL="1270000" lvl="3" indent="-273050" eaLnBrk="1" hangingPunct="1"/>
            <a:r>
              <a:rPr lang="en-US" sz="1600" smtClean="0"/>
              <a:t>Motivation level 		(High, Medium, Low)</a:t>
            </a:r>
          </a:p>
          <a:p>
            <a:pPr marL="1270000" lvl="3" indent="-273050" eaLnBrk="1" hangingPunct="1"/>
            <a:endParaRPr lang="en-US" sz="1600" smtClean="0"/>
          </a:p>
          <a:p>
            <a:pPr marL="419100" indent="-382588" eaLnBrk="1" hangingPunct="1">
              <a:spcBef>
                <a:spcPct val="0"/>
              </a:spcBef>
              <a:buFont typeface="Wingdings 2" pitchFamily="18" charset="2"/>
              <a:buChar char=""/>
            </a:pPr>
            <a:r>
              <a:rPr lang="en-US" b="1" smtClean="0"/>
              <a:t>Constant</a:t>
            </a:r>
            <a:r>
              <a:rPr lang="en-US" smtClean="0"/>
              <a:t> is a characteristic that do not vary</a:t>
            </a:r>
          </a:p>
          <a:p>
            <a:pPr marL="785813" lvl="1" indent="-382588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100" smtClean="0"/>
              <a:t>e.g. If all students are male in a class then Gender will be constant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66900" y="3040063"/>
            <a:ext cx="1760538" cy="873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Advertisement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64338" y="3040063"/>
            <a:ext cx="1757362" cy="858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819150"/>
          </a:xfrm>
        </p:spPr>
        <p:txBody>
          <a:bodyPr>
            <a:normAutofit fontScale="90000"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Types of Variable</a:t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31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with respect to relation</a:t>
            </a:r>
            <a:endParaRPr lang="en-US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13851" y="2220119"/>
            <a:ext cx="1826141" cy="338554"/>
          </a:xfrm>
          <a:prstGeom prst="rect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Independent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78073" y="2246467"/>
            <a:ext cx="1566454" cy="338554"/>
          </a:xfrm>
          <a:prstGeom prst="rect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dependent</a:t>
            </a:r>
          </a:p>
        </p:txBody>
      </p:sp>
      <p:cxnSp>
        <p:nvCxnSpPr>
          <p:cNvPr id="16" name="Straight Arrow Connector 15"/>
          <p:cNvCxnSpPr>
            <a:stCxn id="4" idx="3"/>
            <a:endCxn id="5" idx="1"/>
          </p:cNvCxnSpPr>
          <p:nvPr/>
        </p:nvCxnSpPr>
        <p:spPr>
          <a:xfrm flipV="1">
            <a:off x="3627438" y="3470275"/>
            <a:ext cx="3136900" cy="635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429125" y="3201988"/>
            <a:ext cx="1624013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Awareness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73911" y="2219170"/>
            <a:ext cx="1489510" cy="338554"/>
          </a:xfrm>
          <a:prstGeom prst="rect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Mediating</a:t>
            </a:r>
          </a:p>
        </p:txBody>
      </p:sp>
      <p:cxnSp>
        <p:nvCxnSpPr>
          <p:cNvPr id="19" name="Straight Arrow Connector 18"/>
          <p:cNvCxnSpPr>
            <a:stCxn id="4" idx="3"/>
          </p:cNvCxnSpPr>
          <p:nvPr/>
        </p:nvCxnSpPr>
        <p:spPr>
          <a:xfrm>
            <a:off x="3627438" y="3476625"/>
            <a:ext cx="828675" cy="1428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746500" y="4521200"/>
            <a:ext cx="31115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Competitors  product, price, packaging, placement</a:t>
            </a:r>
          </a:p>
        </p:txBody>
      </p:sp>
      <p:cxnSp>
        <p:nvCxnSpPr>
          <p:cNvPr id="23" name="Straight Arrow Connector 22"/>
          <p:cNvCxnSpPr>
            <a:stCxn id="21" idx="0"/>
          </p:cNvCxnSpPr>
          <p:nvPr/>
        </p:nvCxnSpPr>
        <p:spPr>
          <a:xfrm rot="16200000" flipV="1">
            <a:off x="3974306" y="3193257"/>
            <a:ext cx="1017587" cy="16383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0"/>
          </p:cNvCxnSpPr>
          <p:nvPr/>
        </p:nvCxnSpPr>
        <p:spPr>
          <a:xfrm rot="5400000" flipH="1" flipV="1">
            <a:off x="5489575" y="3330575"/>
            <a:ext cx="1003300" cy="137795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367390" y="5788818"/>
            <a:ext cx="1951175" cy="400110"/>
          </a:xfrm>
          <a:prstGeom prst="rect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Moderating</a:t>
            </a:r>
          </a:p>
        </p:txBody>
      </p:sp>
      <p:cxnSp>
        <p:nvCxnSpPr>
          <p:cNvPr id="30" name="Straight Arrow Connector 29"/>
          <p:cNvCxnSpPr>
            <a:stCxn id="4" idx="3"/>
          </p:cNvCxnSpPr>
          <p:nvPr/>
        </p:nvCxnSpPr>
        <p:spPr>
          <a:xfrm flipV="1">
            <a:off x="3627438" y="3468688"/>
            <a:ext cx="788987" cy="7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5" idx="1"/>
          </p:cNvCxnSpPr>
          <p:nvPr/>
        </p:nvCxnSpPr>
        <p:spPr>
          <a:xfrm flipV="1">
            <a:off x="6067425" y="3470275"/>
            <a:ext cx="696913" cy="23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90500" y="3065463"/>
            <a:ext cx="1676400" cy="858837"/>
            <a:chOff x="190500" y="3065463"/>
            <a:chExt cx="1676400" cy="858837"/>
          </a:xfrm>
        </p:grpSpPr>
        <p:sp>
          <p:nvSpPr>
            <p:cNvPr id="49" name="Rounded Rectangle 48"/>
            <p:cNvSpPr/>
            <p:nvPr/>
          </p:nvSpPr>
          <p:spPr>
            <a:xfrm>
              <a:off x="190500" y="3065463"/>
              <a:ext cx="1092200" cy="85883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Budget</a:t>
              </a:r>
            </a:p>
          </p:txBody>
        </p:sp>
        <p:cxnSp>
          <p:nvCxnSpPr>
            <p:cNvPr id="51" name="Straight Arrow Connector 50"/>
            <p:cNvCxnSpPr>
              <a:stCxn id="49" idx="3"/>
              <a:endCxn id="4" idx="1"/>
            </p:cNvCxnSpPr>
            <p:nvPr/>
          </p:nvCxnSpPr>
          <p:spPr>
            <a:xfrm flipV="1">
              <a:off x="1282700" y="3476625"/>
              <a:ext cx="584200" cy="1905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5799" y="1358901"/>
          <a:ext cx="7507749" cy="3949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2163" y="5321300"/>
            <a:ext cx="1366837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</a:rPr>
              <a:t>Gender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</a:rPr>
              <a:t>Male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</a:rPr>
              <a:t>Female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5700" y="5321300"/>
            <a:ext cx="2070100" cy="1231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</a:rPr>
              <a:t>Motivation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</a:rPr>
              <a:t>Highly Motivated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</a:rPr>
              <a:t>Moderately Motivated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</a:rPr>
              <a:t>Less Motivated</a:t>
            </a:r>
          </a:p>
        </p:txBody>
      </p:sp>
      <p:sp>
        <p:nvSpPr>
          <p:cNvPr id="21509" name="TextBox 7"/>
          <p:cNvSpPr txBox="1">
            <a:spLocks noChangeArrowheads="1"/>
          </p:cNvSpPr>
          <p:nvPr/>
        </p:nvSpPr>
        <p:spPr bwMode="auto">
          <a:xfrm>
            <a:off x="4711700" y="5461000"/>
            <a:ext cx="18415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1400"/>
              <a:t>No of students</a:t>
            </a:r>
          </a:p>
          <a:p>
            <a:pPr marL="342900" indent="-342900">
              <a:buFontTx/>
              <a:buAutoNum type="arabicPeriod"/>
            </a:pPr>
            <a:r>
              <a:rPr lang="en-US" sz="1400"/>
              <a:t>No of chairs</a:t>
            </a:r>
          </a:p>
          <a:p>
            <a:pPr marL="342900" indent="-342900">
              <a:buFontTx/>
              <a:buAutoNum type="arabicPeriod"/>
            </a:pPr>
            <a:r>
              <a:rPr lang="en-US" sz="1400"/>
              <a:t>Collar size</a:t>
            </a:r>
          </a:p>
        </p:txBody>
      </p:sp>
      <p:sp>
        <p:nvSpPr>
          <p:cNvPr id="21510" name="TextBox 10"/>
          <p:cNvSpPr txBox="1">
            <a:spLocks noChangeArrowheads="1"/>
          </p:cNvSpPr>
          <p:nvPr/>
        </p:nvSpPr>
        <p:spPr bwMode="auto">
          <a:xfrm>
            <a:off x="6743700" y="5486400"/>
            <a:ext cx="18415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1400"/>
              <a:t>Height</a:t>
            </a:r>
          </a:p>
          <a:p>
            <a:pPr marL="342900" indent="-342900">
              <a:buFontTx/>
              <a:buAutoNum type="arabicPeriod"/>
            </a:pPr>
            <a:r>
              <a:rPr lang="en-US" sz="1400"/>
              <a:t>Weight</a:t>
            </a:r>
          </a:p>
          <a:p>
            <a:pPr marL="342900" indent="-342900">
              <a:buFontTx/>
              <a:buAutoNum type="arabicPeriod"/>
            </a:pPr>
            <a:r>
              <a:rPr lang="en-US" sz="1400"/>
              <a:t>speed</a:t>
            </a:r>
          </a:p>
          <a:p>
            <a:pPr marL="342900" indent="-342900">
              <a:buFontTx/>
              <a:buAutoNum type="arabicPeriod"/>
            </a:pPr>
            <a:endParaRPr lang="en-US" sz="1400"/>
          </a:p>
        </p:txBody>
      </p:sp>
      <p:sp>
        <p:nvSpPr>
          <p:cNvPr id="13" name="Rectangle 12"/>
          <p:cNvSpPr/>
          <p:nvPr/>
        </p:nvSpPr>
        <p:spPr>
          <a:xfrm>
            <a:off x="774700" y="425450"/>
            <a:ext cx="7543800" cy="12017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Types of Variable</a:t>
            </a: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3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with respect to data</a:t>
            </a:r>
            <a:endParaRPr lang="en-US" sz="4000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algn="ctr"/>
            <a:r>
              <a:rPr lang="en-GB" b="1" smtClean="0"/>
              <a:t>Categorical Variable</a:t>
            </a:r>
            <a:endParaRPr lang="en-US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35075"/>
            <a:ext cx="7788275" cy="542925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A variable whose values are not numerical in nature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92200" y="1841500"/>
          <a:ext cx="58166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300"/>
                <a:gridCol w="2908300"/>
              </a:tblGrid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Values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Male, female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Islam, christianity,</a:t>
                      </a:r>
                      <a:r>
                        <a:rPr lang="en-US" baseline="0" dirty="0" smtClean="0"/>
                        <a:t> Jews, etc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Motivation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High, medium, low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3598863"/>
            <a:ext cx="7848600" cy="317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/>
              <a:t>Types of Categorical variable</a:t>
            </a:r>
          </a:p>
          <a:p>
            <a:pPr>
              <a:defRPr/>
            </a:pPr>
            <a:r>
              <a:rPr lang="en-US" dirty="0"/>
              <a:t>                  </a:t>
            </a:r>
          </a:p>
          <a:p>
            <a:pPr marL="1092200" indent="-342900">
              <a:buFont typeface="+mj-lt"/>
              <a:buAutoNum type="arabicPeriod"/>
              <a:defRPr/>
            </a:pPr>
            <a:r>
              <a:rPr lang="en-US" b="1" dirty="0"/>
              <a:t>Nominal variable</a:t>
            </a:r>
          </a:p>
          <a:p>
            <a:pPr marL="1092200" indent="-342900">
              <a:defRPr/>
            </a:pPr>
            <a:r>
              <a:rPr lang="en-US" dirty="0"/>
              <a:t>	A categorical variable whose values are not ordered</a:t>
            </a:r>
          </a:p>
          <a:p>
            <a:pPr marL="1092200" indent="-342900">
              <a:defRPr/>
            </a:pPr>
            <a:r>
              <a:rPr lang="en-US" dirty="0"/>
              <a:t>	Example</a:t>
            </a:r>
          </a:p>
          <a:p>
            <a:pPr marL="1092200" indent="-342900">
              <a:defRPr/>
            </a:pPr>
            <a:r>
              <a:rPr lang="en-US" dirty="0"/>
              <a:t>		Gender		Male, Female  </a:t>
            </a:r>
          </a:p>
          <a:p>
            <a:pPr marL="1092200" indent="-342900">
              <a:defRPr/>
            </a:pPr>
            <a:r>
              <a:rPr lang="en-US" b="1" dirty="0"/>
              <a:t>2.  Ordinal variable</a:t>
            </a:r>
          </a:p>
          <a:p>
            <a:pPr marL="1092200" indent="-342900">
              <a:defRPr/>
            </a:pPr>
            <a:r>
              <a:rPr lang="en-US" dirty="0"/>
              <a:t>      A categorical variable whose values are in ordered</a:t>
            </a:r>
          </a:p>
          <a:p>
            <a:pPr marL="1092200" indent="-342900">
              <a:defRPr/>
            </a:pPr>
            <a:r>
              <a:rPr lang="en-US" dirty="0"/>
              <a:t>	Example</a:t>
            </a:r>
          </a:p>
          <a:p>
            <a:pPr marL="1092200" indent="-342900">
              <a:defRPr/>
            </a:pPr>
            <a:r>
              <a:rPr lang="en-US" dirty="0"/>
              <a:t>		Education          Metric, inter, graduation</a:t>
            </a:r>
          </a:p>
          <a:p>
            <a:pPr marL="1092200" indent="-342900">
              <a:defRPr/>
            </a:pPr>
            <a:r>
              <a:rPr lang="en-US" b="1" dirty="0"/>
              <a:t>       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1191</TotalTime>
  <Words>571</Words>
  <Application>Microsoft Office PowerPoint</Application>
  <PresentationFormat>On-screen Show (4:3)</PresentationFormat>
  <Paragraphs>214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MS PGothic</vt:lpstr>
      <vt:lpstr>Calibri</vt:lpstr>
      <vt:lpstr>Constantia</vt:lpstr>
      <vt:lpstr>Wingdings 2</vt:lpstr>
      <vt:lpstr>Wingdings</vt:lpstr>
      <vt:lpstr>Courier New</vt:lpstr>
      <vt:lpstr>Flow</vt:lpstr>
      <vt:lpstr>Quantitative Techniques in Business</vt:lpstr>
      <vt:lpstr>Quantitative Techniques in Business (QTB)</vt:lpstr>
      <vt:lpstr>Why Study QTB</vt:lpstr>
      <vt:lpstr>Research Problem</vt:lpstr>
      <vt:lpstr>Problem Statement</vt:lpstr>
      <vt:lpstr>What is Variable?</vt:lpstr>
      <vt:lpstr>Types of Variable with respect to relation</vt:lpstr>
      <vt:lpstr>Slide 8</vt:lpstr>
      <vt:lpstr>Categorical Variable</vt:lpstr>
      <vt:lpstr>Numerical Variable</vt:lpstr>
      <vt:lpstr>Research Question</vt:lpstr>
      <vt:lpstr>Type of Research Question</vt:lpstr>
      <vt:lpstr>Research Hypotheses</vt:lpstr>
      <vt:lpstr>Research Question Vs. Hypothesis</vt:lpstr>
      <vt:lpstr>Activity</vt:lpstr>
      <vt:lpstr>Data</vt:lpstr>
      <vt:lpstr>Slide 17</vt:lpstr>
      <vt:lpstr>Slide 18</vt:lpstr>
    </vt:vector>
  </TitlesOfParts>
  <Company>Middlesex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STX 4300</dc:title>
  <dc:creator>annelaure1</dc:creator>
  <cp:lastModifiedBy>Nadeem Iqbal</cp:lastModifiedBy>
  <cp:revision>157</cp:revision>
  <dcterms:created xsi:type="dcterms:W3CDTF">2007-09-25T13:13:33Z</dcterms:created>
  <dcterms:modified xsi:type="dcterms:W3CDTF">2010-12-10T06:32:41Z</dcterms:modified>
</cp:coreProperties>
</file>