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the%20race.pp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 ready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Avoiding common barriers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31435" y="1970475"/>
            <a:ext cx="3093590" cy="5849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Chapter 6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21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Common Barriers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culture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Expectations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Operational infrastructure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78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1. Creating a crm culture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13303"/>
            <a:ext cx="10363826" cy="457461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Change management </a:t>
            </a:r>
            <a:endParaRPr lang="en-US" sz="2800" dirty="0" smtClean="0"/>
          </a:p>
          <a:p>
            <a:pPr lvl="1"/>
            <a:r>
              <a:rPr lang="en-US" sz="2600" dirty="0" smtClean="0">
                <a:hlinkClick r:id="rId2" action="ppaction://hlinkpres?slideindex=1&amp;slidetitle="/>
              </a:rPr>
              <a:t>the race.pps</a:t>
            </a:r>
            <a:endParaRPr lang="en-US" sz="2600" dirty="0" smtClean="0"/>
          </a:p>
          <a:p>
            <a:pPr lvl="1"/>
            <a:r>
              <a:rPr lang="en-US" sz="2600" cap="none" dirty="0" smtClean="0"/>
              <a:t>Change is more like death and taxes</a:t>
            </a:r>
          </a:p>
          <a:p>
            <a:pPr lvl="1"/>
            <a:r>
              <a:rPr lang="en-US" sz="2600" cap="none" dirty="0" smtClean="0"/>
              <a:t>For productive change management hire a consultant</a:t>
            </a:r>
          </a:p>
          <a:p>
            <a:r>
              <a:rPr lang="en-US" sz="2800" dirty="0" smtClean="0"/>
              <a:t>Metrics &amp; rewards</a:t>
            </a:r>
          </a:p>
          <a:p>
            <a:pPr lvl="1"/>
            <a:r>
              <a:rPr lang="en-US" sz="2600" cap="none" dirty="0" smtClean="0"/>
              <a:t>Positive conditioning </a:t>
            </a:r>
          </a:p>
          <a:p>
            <a:r>
              <a:rPr lang="en-US" sz="2800" dirty="0" smtClean="0"/>
              <a:t>Sponsorship</a:t>
            </a:r>
            <a:endParaRPr lang="en-US" sz="2400" dirty="0"/>
          </a:p>
          <a:p>
            <a:pPr lvl="1"/>
            <a:r>
              <a:rPr lang="en-US" sz="2600" cap="none" dirty="0" smtClean="0"/>
              <a:t>Get the management support</a:t>
            </a:r>
          </a:p>
        </p:txBody>
      </p:sp>
    </p:spTree>
    <p:extLst>
      <p:ext uri="{BB962C8B-B14F-4D97-AF65-F5344CB8AC3E}">
        <p14:creationId xmlns:p14="http://schemas.microsoft.com/office/powerpoint/2010/main" val="37910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82037"/>
            <a:ext cx="10364451" cy="1596177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2. Creating realistic expectations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13303"/>
            <a:ext cx="10363826" cy="492234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 smtClean="0"/>
              <a:t>Slow &amp; steady wins the race</a:t>
            </a:r>
          </a:p>
          <a:p>
            <a:r>
              <a:rPr lang="en-US" sz="2800" cap="none" dirty="0" smtClean="0"/>
              <a:t>Vision and Road Map</a:t>
            </a:r>
          </a:p>
          <a:p>
            <a:r>
              <a:rPr lang="en-US" sz="2800" cap="none" dirty="0" smtClean="0"/>
              <a:t>Internal communications</a:t>
            </a:r>
          </a:p>
          <a:p>
            <a:pPr lvl="2"/>
            <a:r>
              <a:rPr lang="en-US" sz="2400" cap="none" dirty="0" smtClean="0"/>
              <a:t>Inform</a:t>
            </a:r>
          </a:p>
          <a:p>
            <a:pPr lvl="2"/>
            <a:r>
              <a:rPr lang="en-US" sz="2400" cap="none" dirty="0" smtClean="0"/>
              <a:t>Educate</a:t>
            </a:r>
          </a:p>
          <a:p>
            <a:pPr lvl="2"/>
            <a:r>
              <a:rPr lang="en-US" sz="2400" cap="none" dirty="0" smtClean="0"/>
              <a:t>Motivate</a:t>
            </a:r>
          </a:p>
          <a:p>
            <a:pPr lvl="2"/>
            <a:r>
              <a:rPr lang="en-US" sz="2400" cap="none" dirty="0" smtClean="0"/>
              <a:t>Enable</a:t>
            </a:r>
          </a:p>
          <a:p>
            <a:pPr lvl="2"/>
            <a:r>
              <a:rPr lang="en-US" sz="2400" cap="none" dirty="0" smtClean="0"/>
              <a:t>Respond </a:t>
            </a:r>
          </a:p>
          <a:p>
            <a:r>
              <a:rPr lang="en-US" sz="2800" cap="none" dirty="0" smtClean="0"/>
              <a:t>Customer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357436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3. Building an operational infrastructure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72871"/>
            <a:ext cx="10363826" cy="3386493"/>
          </a:xfrm>
        </p:spPr>
        <p:txBody>
          <a:bodyPr>
            <a:normAutofit/>
          </a:bodyPr>
          <a:lstStyle/>
          <a:p>
            <a:r>
              <a:rPr lang="en-US" sz="2800" cap="none" dirty="0" smtClean="0"/>
              <a:t>Customer expects a seamless integration across all your company’s touch points</a:t>
            </a:r>
          </a:p>
          <a:p>
            <a:r>
              <a:rPr lang="en-US" sz="2800" cap="none" dirty="0" smtClean="0"/>
              <a:t>Integrate</a:t>
            </a:r>
          </a:p>
        </p:txBody>
      </p:sp>
    </p:spTree>
    <p:extLst>
      <p:ext uri="{BB962C8B-B14F-4D97-AF65-F5344CB8AC3E}">
        <p14:creationId xmlns:p14="http://schemas.microsoft.com/office/powerpoint/2010/main" val="25929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CF0E4"/>
              </a:clrFrom>
              <a:clrTo>
                <a:srgbClr val="FCF0E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1699999"/>
            <a:ext cx="4762500" cy="285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636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1243</TotalTime>
  <Words>89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Get ready</vt:lpstr>
      <vt:lpstr>Common Barriers</vt:lpstr>
      <vt:lpstr>1. Creating a crm culture</vt:lpstr>
      <vt:lpstr>2. Creating realistic expectations</vt:lpstr>
      <vt:lpstr>3. Building an operational infrastructure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MASK</dc:creator>
  <cp:lastModifiedBy>THE MASK</cp:lastModifiedBy>
  <cp:revision>11</cp:revision>
  <dcterms:created xsi:type="dcterms:W3CDTF">2013-09-15T20:00:25Z</dcterms:created>
  <dcterms:modified xsi:type="dcterms:W3CDTF">2013-09-16T17:43:33Z</dcterms:modified>
</cp:coreProperties>
</file>